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59" r:id="rId8"/>
    <p:sldId id="268" r:id="rId9"/>
    <p:sldId id="267" r:id="rId10"/>
    <p:sldId id="269" r:id="rId11"/>
    <p:sldId id="260" r:id="rId12"/>
    <p:sldId id="270" r:id="rId13"/>
    <p:sldId id="271" r:id="rId14"/>
    <p:sldId id="272" r:id="rId15"/>
    <p:sldId id="261" r:id="rId16"/>
    <p:sldId id="274" r:id="rId17"/>
    <p:sldId id="275" r:id="rId18"/>
    <p:sldId id="273" r:id="rId19"/>
    <p:sldId id="263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DFF"/>
    <a:srgbClr val="FDFEFF"/>
    <a:srgbClr val="FFFFFF"/>
    <a:srgbClr val="ECEDF1"/>
    <a:srgbClr val="E8E9EC"/>
    <a:srgbClr val="EB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rAngAx val="1"/>
    </c:view3D>
    <c:floor>
      <c:thickness val="0"/>
      <c:spPr>
        <a:ln>
          <a:solidFill>
            <a:schemeClr val="bg1">
              <a:lumMod val="75000"/>
            </a:schemeClr>
          </a:solidFill>
        </a:ln>
      </c:spPr>
    </c:floor>
    <c:sideWall>
      <c:thickness val="0"/>
      <c:spPr>
        <a:ln>
          <a:solidFill>
            <a:schemeClr val="bg1">
              <a:lumMod val="75000"/>
            </a:schemeClr>
          </a:solidFill>
        </a:ln>
      </c:spPr>
    </c:sideWall>
    <c:backWall>
      <c:thickness val="0"/>
      <c:spPr>
        <a:ln>
          <a:solidFill>
            <a:schemeClr val="bg1">
              <a:lumMod val="75000"/>
            </a:schemeClr>
          </a:solidFill>
        </a:ln>
      </c:spPr>
    </c:backWall>
    <c:plotArea>
      <c:layout/>
      <c:bar3D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0-9972-41A4-AE29-AA5A4472FCE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9972-41A4-AE29-AA5A4472FCE0}"/>
              </c:ext>
            </c:extLst>
          </c:dPt>
          <c:dPt>
            <c:idx val="2"/>
            <c:invertIfNegative val="0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2-9972-41A4-AE29-AA5A4472FCE0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9972-41A4-AE29-AA5A4472FCE0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0.43000000000000038</c:v>
                </c:pt>
                <c:pt idx="1">
                  <c:v>0.25</c:v>
                </c:pt>
                <c:pt idx="2">
                  <c:v>0.60000000000000064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972-41A4-AE29-AA5A4472FC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26475296"/>
        <c:axId val="669534000"/>
        <c:axId val="0"/>
      </c:bar3DChart>
      <c:catAx>
        <c:axId val="22647529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pPr>
            <a:endParaRPr lang="zh-CN"/>
          </a:p>
        </c:txPr>
        <c:crossAx val="669534000"/>
        <c:crosses val="autoZero"/>
        <c:auto val="1"/>
        <c:lblAlgn val="ctr"/>
        <c:lblOffset val="100"/>
        <c:noMultiLvlLbl val="0"/>
      </c:catAx>
      <c:valAx>
        <c:axId val="669534000"/>
        <c:scaling>
          <c:orientation val="minMax"/>
          <c:max val="1"/>
          <c:min val="0"/>
        </c:scaling>
        <c:delete val="0"/>
        <c:axPos val="b"/>
        <c:majorGridlines>
          <c:spPr>
            <a:ln>
              <a:solidFill>
                <a:schemeClr val="bg1">
                  <a:lumMod val="75000"/>
                </a:schemeClr>
              </a:solidFill>
            </a:ln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pPr>
            <a:endParaRPr lang="zh-CN"/>
          </a:p>
        </c:txPr>
        <c:crossAx val="226475296"/>
        <c:crosses val="autoZero"/>
        <c:crossBetween val="between"/>
        <c:majorUnit val="0.1"/>
        <c:minorUnit val="2.0000000000000011E-2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19C15C-083E-4525-934A-20AC6396E148}" type="doc">
      <dgm:prSet loTypeId="urn:microsoft.com/office/officeart/2005/8/layout/gear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D59E0F1-5FC5-4B7F-8C99-C0F6E2A4DD3A}">
      <dgm:prSet phldrT="[Text]" custT="1"/>
      <dgm:spPr>
        <a:solidFill>
          <a:schemeClr val="tx1">
            <a:lumMod val="75000"/>
            <a:lumOff val="25000"/>
          </a:schemeClr>
        </a:solidFill>
        <a:ln>
          <a:noFill/>
        </a:ln>
      </dgm:spPr>
      <dgm:t>
        <a:bodyPr/>
        <a:lstStyle/>
        <a:p>
          <a:r>
            <a:rPr lang="en-US" sz="1600" dirty="0">
              <a:solidFill>
                <a:schemeClr val="bg1"/>
              </a:solidFill>
              <a:latin typeface="Lato" panose="020F0502020204030203" pitchFamily="34" charset="0"/>
            </a:rPr>
            <a:t>Design</a:t>
          </a:r>
        </a:p>
      </dgm:t>
    </dgm:pt>
    <dgm:pt modelId="{D057DB77-5040-4B7A-B95C-53F5E7A2D789}" type="parTrans" cxnId="{B59506F9-5522-48B4-A24B-6FF3A1DCE5C9}">
      <dgm:prSet/>
      <dgm:spPr/>
      <dgm:t>
        <a:bodyPr/>
        <a:lstStyle/>
        <a:p>
          <a:endParaRPr lang="en-US"/>
        </a:p>
      </dgm:t>
    </dgm:pt>
    <dgm:pt modelId="{9040D73E-7AE0-4441-A29F-C6F8671110A5}" type="sibTrans" cxnId="{B59506F9-5522-48B4-A24B-6FF3A1DCE5C9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endParaRPr lang="en-US"/>
        </a:p>
      </dgm:t>
    </dgm:pt>
    <dgm:pt modelId="{DA01D0DC-C34B-4F9B-A535-529DB3107510}">
      <dgm:prSet phldrT="[Text]" custT="1"/>
      <dgm:spPr>
        <a:solidFill>
          <a:schemeClr val="tx1">
            <a:lumMod val="75000"/>
            <a:lumOff val="25000"/>
          </a:schemeClr>
        </a:solidFill>
        <a:ln>
          <a:noFill/>
        </a:ln>
      </dgm:spPr>
      <dgm:t>
        <a:bodyPr/>
        <a:lstStyle/>
        <a:p>
          <a:r>
            <a:rPr lang="en-US" sz="1600" dirty="0">
              <a:solidFill>
                <a:schemeClr val="bg1"/>
              </a:solidFill>
              <a:latin typeface="Lato" panose="020F0502020204030203" pitchFamily="34" charset="0"/>
            </a:rPr>
            <a:t>Tracking</a:t>
          </a:r>
        </a:p>
      </dgm:t>
    </dgm:pt>
    <dgm:pt modelId="{28A11F8F-35FB-421C-A33A-D0DB231A1B21}" type="parTrans" cxnId="{457F52BD-C8CC-4E8E-9498-6174838A8859}">
      <dgm:prSet/>
      <dgm:spPr/>
      <dgm:t>
        <a:bodyPr/>
        <a:lstStyle/>
        <a:p>
          <a:endParaRPr lang="en-US"/>
        </a:p>
      </dgm:t>
    </dgm:pt>
    <dgm:pt modelId="{2479AE7C-0C24-4C5D-A827-85ECFB499F3F}" type="sibTrans" cxnId="{457F52BD-C8CC-4E8E-9498-6174838A8859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endParaRPr lang="en-US"/>
        </a:p>
      </dgm:t>
    </dgm:pt>
    <dgm:pt modelId="{24FC83B2-7D2D-4092-936D-2F41CB1805B1}">
      <dgm:prSet phldrT="[Text]" custT="1"/>
      <dgm:spPr>
        <a:solidFill>
          <a:schemeClr val="tx1">
            <a:lumMod val="75000"/>
            <a:lumOff val="25000"/>
          </a:schemeClr>
        </a:solidFill>
        <a:ln>
          <a:noFill/>
        </a:ln>
      </dgm:spPr>
      <dgm:t>
        <a:bodyPr/>
        <a:lstStyle/>
        <a:p>
          <a:r>
            <a:rPr lang="en-US" sz="1600" dirty="0">
              <a:solidFill>
                <a:schemeClr val="bg1"/>
              </a:solidFill>
              <a:latin typeface="Lato" panose="020F0502020204030203" pitchFamily="34" charset="0"/>
            </a:rPr>
            <a:t>Deploy</a:t>
          </a:r>
        </a:p>
      </dgm:t>
    </dgm:pt>
    <dgm:pt modelId="{ED1F0995-7592-47F6-8273-39C92FC074D4}" type="parTrans" cxnId="{8B2C7072-132A-4FBB-B09F-BEE4BFC36F61}">
      <dgm:prSet/>
      <dgm:spPr/>
      <dgm:t>
        <a:bodyPr/>
        <a:lstStyle/>
        <a:p>
          <a:endParaRPr lang="en-US"/>
        </a:p>
      </dgm:t>
    </dgm:pt>
    <dgm:pt modelId="{61247577-616C-4122-8806-477B7B251257}" type="sibTrans" cxnId="{8B2C7072-132A-4FBB-B09F-BEE4BFC36F61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endParaRPr lang="en-US"/>
        </a:p>
      </dgm:t>
    </dgm:pt>
    <dgm:pt modelId="{6DFBCBAA-0067-4818-A952-93C7D337BCBA}" type="pres">
      <dgm:prSet presAssocID="{4019C15C-083E-4525-934A-20AC6396E148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82B161D7-FB0B-4389-8B07-16F4A15484C8}" type="pres">
      <dgm:prSet presAssocID="{7D59E0F1-5FC5-4B7F-8C99-C0F6E2A4DD3A}" presName="gear1" presStyleLbl="node1" presStyleIdx="0" presStyleCnt="3">
        <dgm:presLayoutVars>
          <dgm:chMax val="1"/>
          <dgm:bulletEnabled val="1"/>
        </dgm:presLayoutVars>
      </dgm:prSet>
      <dgm:spPr/>
    </dgm:pt>
    <dgm:pt modelId="{CDC2F069-AE12-4CA1-8476-02DDDFB57EFD}" type="pres">
      <dgm:prSet presAssocID="{7D59E0F1-5FC5-4B7F-8C99-C0F6E2A4DD3A}" presName="gear1srcNode" presStyleLbl="node1" presStyleIdx="0" presStyleCnt="3"/>
      <dgm:spPr/>
    </dgm:pt>
    <dgm:pt modelId="{D7CF9FAA-5174-4022-94D8-E944F17E7C4D}" type="pres">
      <dgm:prSet presAssocID="{7D59E0F1-5FC5-4B7F-8C99-C0F6E2A4DD3A}" presName="gear1dstNode" presStyleLbl="node1" presStyleIdx="0" presStyleCnt="3"/>
      <dgm:spPr/>
    </dgm:pt>
    <dgm:pt modelId="{6EE78E55-EC41-466A-AF0E-42CF1A7BE426}" type="pres">
      <dgm:prSet presAssocID="{DA01D0DC-C34B-4F9B-A535-529DB3107510}" presName="gear2" presStyleLbl="node1" presStyleIdx="1" presStyleCnt="3">
        <dgm:presLayoutVars>
          <dgm:chMax val="1"/>
          <dgm:bulletEnabled val="1"/>
        </dgm:presLayoutVars>
      </dgm:prSet>
      <dgm:spPr/>
    </dgm:pt>
    <dgm:pt modelId="{799EFF0B-924D-4FA9-8217-720C0094B29A}" type="pres">
      <dgm:prSet presAssocID="{DA01D0DC-C34B-4F9B-A535-529DB3107510}" presName="gear2srcNode" presStyleLbl="node1" presStyleIdx="1" presStyleCnt="3"/>
      <dgm:spPr/>
    </dgm:pt>
    <dgm:pt modelId="{758A3414-CB8C-4C14-90A9-492CB1BAF2E4}" type="pres">
      <dgm:prSet presAssocID="{DA01D0DC-C34B-4F9B-A535-529DB3107510}" presName="gear2dstNode" presStyleLbl="node1" presStyleIdx="1" presStyleCnt="3"/>
      <dgm:spPr/>
    </dgm:pt>
    <dgm:pt modelId="{A662AE72-24E9-49D3-9DCE-75D6A67408A8}" type="pres">
      <dgm:prSet presAssocID="{24FC83B2-7D2D-4092-936D-2F41CB1805B1}" presName="gear3" presStyleLbl="node1" presStyleIdx="2" presStyleCnt="3"/>
      <dgm:spPr/>
    </dgm:pt>
    <dgm:pt modelId="{D4CFD89E-C698-4C1B-AB99-CE5878855A87}" type="pres">
      <dgm:prSet presAssocID="{24FC83B2-7D2D-4092-936D-2F41CB1805B1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2A455470-A1F6-423A-86CC-9C4D86EC9DFB}" type="pres">
      <dgm:prSet presAssocID="{24FC83B2-7D2D-4092-936D-2F41CB1805B1}" presName="gear3srcNode" presStyleLbl="node1" presStyleIdx="2" presStyleCnt="3"/>
      <dgm:spPr/>
    </dgm:pt>
    <dgm:pt modelId="{FCA3DF1E-BDB5-4C6A-9D3E-0DF7BD5CD2B0}" type="pres">
      <dgm:prSet presAssocID="{24FC83B2-7D2D-4092-936D-2F41CB1805B1}" presName="gear3dstNode" presStyleLbl="node1" presStyleIdx="2" presStyleCnt="3"/>
      <dgm:spPr/>
    </dgm:pt>
    <dgm:pt modelId="{8D2E0741-69DC-4D7D-9190-0DE99098B24D}" type="pres">
      <dgm:prSet presAssocID="{9040D73E-7AE0-4441-A29F-C6F8671110A5}" presName="connector1" presStyleLbl="sibTrans2D1" presStyleIdx="0" presStyleCnt="3"/>
      <dgm:spPr/>
    </dgm:pt>
    <dgm:pt modelId="{6D0F6385-8CDF-4A61-840A-69C521367B27}" type="pres">
      <dgm:prSet presAssocID="{2479AE7C-0C24-4C5D-A827-85ECFB499F3F}" presName="connector2" presStyleLbl="sibTrans2D1" presStyleIdx="1" presStyleCnt="3"/>
      <dgm:spPr/>
    </dgm:pt>
    <dgm:pt modelId="{9026561E-CD05-4EEF-8E67-DDC6C1A2D495}" type="pres">
      <dgm:prSet presAssocID="{61247577-616C-4122-8806-477B7B251257}" presName="connector3" presStyleLbl="sibTrans2D1" presStyleIdx="2" presStyleCnt="3"/>
      <dgm:spPr/>
    </dgm:pt>
  </dgm:ptLst>
  <dgm:cxnLst>
    <dgm:cxn modelId="{14830200-5707-4D2F-9319-782F69073C37}" type="presOf" srcId="{DA01D0DC-C34B-4F9B-A535-529DB3107510}" destId="{6EE78E55-EC41-466A-AF0E-42CF1A7BE426}" srcOrd="0" destOrd="0" presId="urn:microsoft.com/office/officeart/2005/8/layout/gear1"/>
    <dgm:cxn modelId="{9A15010D-7638-4B05-9221-BAD8D825334A}" type="presOf" srcId="{7D59E0F1-5FC5-4B7F-8C99-C0F6E2A4DD3A}" destId="{D7CF9FAA-5174-4022-94D8-E944F17E7C4D}" srcOrd="2" destOrd="0" presId="urn:microsoft.com/office/officeart/2005/8/layout/gear1"/>
    <dgm:cxn modelId="{8B2C7072-132A-4FBB-B09F-BEE4BFC36F61}" srcId="{4019C15C-083E-4525-934A-20AC6396E148}" destId="{24FC83B2-7D2D-4092-936D-2F41CB1805B1}" srcOrd="2" destOrd="0" parTransId="{ED1F0995-7592-47F6-8273-39C92FC074D4}" sibTransId="{61247577-616C-4122-8806-477B7B251257}"/>
    <dgm:cxn modelId="{FF42577B-4C49-4B02-A8A6-AAEC488533B7}" type="presOf" srcId="{9040D73E-7AE0-4441-A29F-C6F8671110A5}" destId="{8D2E0741-69DC-4D7D-9190-0DE99098B24D}" srcOrd="0" destOrd="0" presId="urn:microsoft.com/office/officeart/2005/8/layout/gear1"/>
    <dgm:cxn modelId="{8B14A87E-5DF7-4C9B-A33E-9FA9590AC40D}" type="presOf" srcId="{DA01D0DC-C34B-4F9B-A535-529DB3107510}" destId="{799EFF0B-924D-4FA9-8217-720C0094B29A}" srcOrd="1" destOrd="0" presId="urn:microsoft.com/office/officeart/2005/8/layout/gear1"/>
    <dgm:cxn modelId="{D74EE485-CCB3-49DD-8D7C-D948C9DC411D}" type="presOf" srcId="{24FC83B2-7D2D-4092-936D-2F41CB1805B1}" destId="{D4CFD89E-C698-4C1B-AB99-CE5878855A87}" srcOrd="1" destOrd="0" presId="urn:microsoft.com/office/officeart/2005/8/layout/gear1"/>
    <dgm:cxn modelId="{69321E9C-6E78-410B-B508-21CDC61D9514}" type="presOf" srcId="{24FC83B2-7D2D-4092-936D-2F41CB1805B1}" destId="{FCA3DF1E-BDB5-4C6A-9D3E-0DF7BD5CD2B0}" srcOrd="3" destOrd="0" presId="urn:microsoft.com/office/officeart/2005/8/layout/gear1"/>
    <dgm:cxn modelId="{C1E05D9F-1F46-4985-A382-65D9A678A0A2}" type="presOf" srcId="{4019C15C-083E-4525-934A-20AC6396E148}" destId="{6DFBCBAA-0067-4818-A952-93C7D337BCBA}" srcOrd="0" destOrd="0" presId="urn:microsoft.com/office/officeart/2005/8/layout/gear1"/>
    <dgm:cxn modelId="{457F52BD-C8CC-4E8E-9498-6174838A8859}" srcId="{4019C15C-083E-4525-934A-20AC6396E148}" destId="{DA01D0DC-C34B-4F9B-A535-529DB3107510}" srcOrd="1" destOrd="0" parTransId="{28A11F8F-35FB-421C-A33A-D0DB231A1B21}" sibTransId="{2479AE7C-0C24-4C5D-A827-85ECFB499F3F}"/>
    <dgm:cxn modelId="{810B0BC1-6B4B-42E6-90D9-0EC8F6CA1B31}" type="presOf" srcId="{2479AE7C-0C24-4C5D-A827-85ECFB499F3F}" destId="{6D0F6385-8CDF-4A61-840A-69C521367B27}" srcOrd="0" destOrd="0" presId="urn:microsoft.com/office/officeart/2005/8/layout/gear1"/>
    <dgm:cxn modelId="{EDD79FD5-20F4-453A-8359-AD08BA4D4200}" type="presOf" srcId="{DA01D0DC-C34B-4F9B-A535-529DB3107510}" destId="{758A3414-CB8C-4C14-90A9-492CB1BAF2E4}" srcOrd="2" destOrd="0" presId="urn:microsoft.com/office/officeart/2005/8/layout/gear1"/>
    <dgm:cxn modelId="{90F2E7DB-3923-40EA-A14D-EAE45875E2DC}" type="presOf" srcId="{7D59E0F1-5FC5-4B7F-8C99-C0F6E2A4DD3A}" destId="{CDC2F069-AE12-4CA1-8476-02DDDFB57EFD}" srcOrd="1" destOrd="0" presId="urn:microsoft.com/office/officeart/2005/8/layout/gear1"/>
    <dgm:cxn modelId="{C91716E6-7067-43E4-86AD-4529630D0890}" type="presOf" srcId="{24FC83B2-7D2D-4092-936D-2F41CB1805B1}" destId="{A662AE72-24E9-49D3-9DCE-75D6A67408A8}" srcOrd="0" destOrd="0" presId="urn:microsoft.com/office/officeart/2005/8/layout/gear1"/>
    <dgm:cxn modelId="{B5C284ED-74D4-4739-8C05-50E7BFDCBF01}" type="presOf" srcId="{61247577-616C-4122-8806-477B7B251257}" destId="{9026561E-CD05-4EEF-8E67-DDC6C1A2D495}" srcOrd="0" destOrd="0" presId="urn:microsoft.com/office/officeart/2005/8/layout/gear1"/>
    <dgm:cxn modelId="{B59506F9-5522-48B4-A24B-6FF3A1DCE5C9}" srcId="{4019C15C-083E-4525-934A-20AC6396E148}" destId="{7D59E0F1-5FC5-4B7F-8C99-C0F6E2A4DD3A}" srcOrd="0" destOrd="0" parTransId="{D057DB77-5040-4B7A-B95C-53F5E7A2D789}" sibTransId="{9040D73E-7AE0-4441-A29F-C6F8671110A5}"/>
    <dgm:cxn modelId="{D4CE3FF9-AF85-4C22-B06B-DC8D62051640}" type="presOf" srcId="{7D59E0F1-5FC5-4B7F-8C99-C0F6E2A4DD3A}" destId="{82B161D7-FB0B-4389-8B07-16F4A15484C8}" srcOrd="0" destOrd="0" presId="urn:microsoft.com/office/officeart/2005/8/layout/gear1"/>
    <dgm:cxn modelId="{F7AEF9FE-BEFC-4A8B-9794-778EC6458B6A}" type="presOf" srcId="{24FC83B2-7D2D-4092-936D-2F41CB1805B1}" destId="{2A455470-A1F6-423A-86CC-9C4D86EC9DFB}" srcOrd="2" destOrd="0" presId="urn:microsoft.com/office/officeart/2005/8/layout/gear1"/>
    <dgm:cxn modelId="{C21E3693-86F1-4685-A9F0-4EBA1F7593A1}" type="presParOf" srcId="{6DFBCBAA-0067-4818-A952-93C7D337BCBA}" destId="{82B161D7-FB0B-4389-8B07-16F4A15484C8}" srcOrd="0" destOrd="0" presId="urn:microsoft.com/office/officeart/2005/8/layout/gear1"/>
    <dgm:cxn modelId="{9E4F8F3B-7259-4DF7-9F21-BABB51A35DC5}" type="presParOf" srcId="{6DFBCBAA-0067-4818-A952-93C7D337BCBA}" destId="{CDC2F069-AE12-4CA1-8476-02DDDFB57EFD}" srcOrd="1" destOrd="0" presId="urn:microsoft.com/office/officeart/2005/8/layout/gear1"/>
    <dgm:cxn modelId="{AF03E0AC-B644-4F88-88BE-6B7110CD4DE0}" type="presParOf" srcId="{6DFBCBAA-0067-4818-A952-93C7D337BCBA}" destId="{D7CF9FAA-5174-4022-94D8-E944F17E7C4D}" srcOrd="2" destOrd="0" presId="urn:microsoft.com/office/officeart/2005/8/layout/gear1"/>
    <dgm:cxn modelId="{22BDBF21-7B99-4AA3-909C-867A811CE582}" type="presParOf" srcId="{6DFBCBAA-0067-4818-A952-93C7D337BCBA}" destId="{6EE78E55-EC41-466A-AF0E-42CF1A7BE426}" srcOrd="3" destOrd="0" presId="urn:microsoft.com/office/officeart/2005/8/layout/gear1"/>
    <dgm:cxn modelId="{A8A4A85A-68F6-4ACA-9136-2B7D31951EB8}" type="presParOf" srcId="{6DFBCBAA-0067-4818-A952-93C7D337BCBA}" destId="{799EFF0B-924D-4FA9-8217-720C0094B29A}" srcOrd="4" destOrd="0" presId="urn:microsoft.com/office/officeart/2005/8/layout/gear1"/>
    <dgm:cxn modelId="{64AC867D-26E1-496D-81AC-F03EC72FE07D}" type="presParOf" srcId="{6DFBCBAA-0067-4818-A952-93C7D337BCBA}" destId="{758A3414-CB8C-4C14-90A9-492CB1BAF2E4}" srcOrd="5" destOrd="0" presId="urn:microsoft.com/office/officeart/2005/8/layout/gear1"/>
    <dgm:cxn modelId="{58472D2D-3F54-4717-9DCB-D120DA8E3F09}" type="presParOf" srcId="{6DFBCBAA-0067-4818-A952-93C7D337BCBA}" destId="{A662AE72-24E9-49D3-9DCE-75D6A67408A8}" srcOrd="6" destOrd="0" presId="urn:microsoft.com/office/officeart/2005/8/layout/gear1"/>
    <dgm:cxn modelId="{33F16C11-3CDF-45FA-8611-561640BC5D65}" type="presParOf" srcId="{6DFBCBAA-0067-4818-A952-93C7D337BCBA}" destId="{D4CFD89E-C698-4C1B-AB99-CE5878855A87}" srcOrd="7" destOrd="0" presId="urn:microsoft.com/office/officeart/2005/8/layout/gear1"/>
    <dgm:cxn modelId="{9E1F99C4-80F7-41C1-B535-81A59D17AE0D}" type="presParOf" srcId="{6DFBCBAA-0067-4818-A952-93C7D337BCBA}" destId="{2A455470-A1F6-423A-86CC-9C4D86EC9DFB}" srcOrd="8" destOrd="0" presId="urn:microsoft.com/office/officeart/2005/8/layout/gear1"/>
    <dgm:cxn modelId="{EE52B188-E866-4C64-9AC9-CD92AC4C056A}" type="presParOf" srcId="{6DFBCBAA-0067-4818-A952-93C7D337BCBA}" destId="{FCA3DF1E-BDB5-4C6A-9D3E-0DF7BD5CD2B0}" srcOrd="9" destOrd="0" presId="urn:microsoft.com/office/officeart/2005/8/layout/gear1"/>
    <dgm:cxn modelId="{CC378DDF-28C5-46EE-9B5E-F895D5DB85D4}" type="presParOf" srcId="{6DFBCBAA-0067-4818-A952-93C7D337BCBA}" destId="{8D2E0741-69DC-4D7D-9190-0DE99098B24D}" srcOrd="10" destOrd="0" presId="urn:microsoft.com/office/officeart/2005/8/layout/gear1"/>
    <dgm:cxn modelId="{A72BC825-BA70-4403-86D2-34961C67F872}" type="presParOf" srcId="{6DFBCBAA-0067-4818-A952-93C7D337BCBA}" destId="{6D0F6385-8CDF-4A61-840A-69C521367B27}" srcOrd="11" destOrd="0" presId="urn:microsoft.com/office/officeart/2005/8/layout/gear1"/>
    <dgm:cxn modelId="{E7024982-CDEC-41DD-9D33-654155E4BF31}" type="presParOf" srcId="{6DFBCBAA-0067-4818-A952-93C7D337BCBA}" destId="{9026561E-CD05-4EEF-8E67-DDC6C1A2D495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161D7-FB0B-4389-8B07-16F4A15484C8}">
      <dsp:nvSpPr>
        <dsp:cNvPr id="0" name=""/>
        <dsp:cNvSpPr/>
      </dsp:nvSpPr>
      <dsp:spPr>
        <a:xfrm>
          <a:off x="2081212" y="1843087"/>
          <a:ext cx="2252662" cy="2252662"/>
        </a:xfrm>
        <a:prstGeom prst="gear9">
          <a:avLst/>
        </a:prstGeom>
        <a:solidFill>
          <a:schemeClr val="tx1">
            <a:lumMod val="75000"/>
            <a:lumOff val="2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Lato" panose="020F0502020204030203" pitchFamily="34" charset="0"/>
            </a:rPr>
            <a:t>Design</a:t>
          </a:r>
        </a:p>
      </dsp:txBody>
      <dsp:txXfrm>
        <a:off x="2534097" y="2370762"/>
        <a:ext cx="1346892" cy="1157915"/>
      </dsp:txXfrm>
    </dsp:sp>
    <dsp:sp modelId="{6EE78E55-EC41-466A-AF0E-42CF1A7BE426}">
      <dsp:nvSpPr>
        <dsp:cNvPr id="0" name=""/>
        <dsp:cNvSpPr/>
      </dsp:nvSpPr>
      <dsp:spPr>
        <a:xfrm>
          <a:off x="770572" y="1310640"/>
          <a:ext cx="1638300" cy="1638300"/>
        </a:xfrm>
        <a:prstGeom prst="gear6">
          <a:avLst/>
        </a:prstGeom>
        <a:solidFill>
          <a:schemeClr val="tx1">
            <a:lumMod val="75000"/>
            <a:lumOff val="2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Lato" panose="020F0502020204030203" pitchFamily="34" charset="0"/>
            </a:rPr>
            <a:t>Tracking</a:t>
          </a:r>
        </a:p>
      </dsp:txBody>
      <dsp:txXfrm>
        <a:off x="1183019" y="1725580"/>
        <a:ext cx="813406" cy="808420"/>
      </dsp:txXfrm>
    </dsp:sp>
    <dsp:sp modelId="{A662AE72-24E9-49D3-9DCE-75D6A67408A8}">
      <dsp:nvSpPr>
        <dsp:cNvPr id="0" name=""/>
        <dsp:cNvSpPr/>
      </dsp:nvSpPr>
      <dsp:spPr>
        <a:xfrm rot="20700000">
          <a:off x="1688188" y="180380"/>
          <a:ext cx="1605199" cy="1605199"/>
        </a:xfrm>
        <a:prstGeom prst="gear6">
          <a:avLst/>
        </a:prstGeom>
        <a:solidFill>
          <a:schemeClr val="tx1">
            <a:lumMod val="75000"/>
            <a:lumOff val="2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Lato" panose="020F0502020204030203" pitchFamily="34" charset="0"/>
            </a:rPr>
            <a:t>Deploy</a:t>
          </a:r>
        </a:p>
      </dsp:txBody>
      <dsp:txXfrm rot="-20700000">
        <a:off x="2040255" y="532447"/>
        <a:ext cx="901065" cy="901065"/>
      </dsp:txXfrm>
    </dsp:sp>
    <dsp:sp modelId="{8D2E0741-69DC-4D7D-9190-0DE99098B24D}">
      <dsp:nvSpPr>
        <dsp:cNvPr id="0" name=""/>
        <dsp:cNvSpPr/>
      </dsp:nvSpPr>
      <dsp:spPr>
        <a:xfrm>
          <a:off x="1906922" y="1503776"/>
          <a:ext cx="2883408" cy="2883408"/>
        </a:xfrm>
        <a:prstGeom prst="circularArrow">
          <a:avLst>
            <a:gd name="adj1" fmla="val 4687"/>
            <a:gd name="adj2" fmla="val 299029"/>
            <a:gd name="adj3" fmla="val 2513870"/>
            <a:gd name="adj4" fmla="val 15866231"/>
            <a:gd name="adj5" fmla="val 5469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0F6385-8CDF-4A61-840A-69C521367B27}">
      <dsp:nvSpPr>
        <dsp:cNvPr id="0" name=""/>
        <dsp:cNvSpPr/>
      </dsp:nvSpPr>
      <dsp:spPr>
        <a:xfrm>
          <a:off x="480433" y="948569"/>
          <a:ext cx="2094976" cy="2094976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26561E-CD05-4EEF-8E67-DDC6C1A2D495}">
      <dsp:nvSpPr>
        <dsp:cNvPr id="0" name=""/>
        <dsp:cNvSpPr/>
      </dsp:nvSpPr>
      <dsp:spPr>
        <a:xfrm>
          <a:off x="1316888" y="-170795"/>
          <a:ext cx="2258806" cy="2258806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79B258-7C9D-448E-8648-423BB943EE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A34A07-6E83-4817-8EA9-F68855C314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0E09F7-565B-4804-B05C-518737AB2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713BDB-F548-4377-8229-7C5804E79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37E56A-E7D7-41E1-B552-DC879E138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347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49A40B-C053-4911-A811-3A9E30235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FC7C8D-E0E3-4120-884B-5077F48E87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2D2B1F-F27A-4B5A-BDDC-046B49897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96D110-F6D6-4C23-AE28-0DD1A98D2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C4331D-708F-48B9-9C22-CDE54BBC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845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02E1AB4-2E22-4157-A756-51CB051E66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05BE98-34F8-42A9-A308-11127109F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13265C-4434-430C-907F-37A63B984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F5CC45-B179-4262-805F-18FFE395A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FA1C1F-1368-4A25-945D-0F3835C1B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303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6F47B3-4A82-4CB1-8BB9-EBC841D21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727B9D-113D-49AD-A989-C9B76AC4B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A62933-38A9-4ABF-BB7F-B49C7C326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AF5CAE-5D1A-4C8D-AA3C-EEB1898A5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BBBE15-05D7-4AD1-8E5A-4EEF7F816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021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A38043-6343-4EFA-ABAE-DE183491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FD38978-E40E-4C34-8EF5-34A5978F1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7D42EB-706F-45C5-BCEF-6780EE682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53B4CA-7BAB-4A0E-A0DB-B1A9D2FE2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16462F-2F1D-41D0-9C44-7D44F5891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173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BC6BBB-D7D2-4BC5-BCB9-23B42BCFA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B7B2A6-8675-458C-AC99-D5177EA341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04A3C9-885E-4D72-A0C7-397C7B6B1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3BF572-907D-452B-8506-F867FE282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D4997D-D31F-4F61-86EE-E2A214EA0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616915-C5FE-48AF-A29D-40AB29A3C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697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F9B5C6-0807-499B-B5A3-480458A3B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E3EC93-EDC6-49E8-BC28-82A9448B0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3CDF968-A222-45EC-AED5-93ED65F1F3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A16B0B-C6D2-4DC0-BD97-E991461C30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E1F520B-F2D1-4682-AC3F-DF5653D8D7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B34C600-4671-4F29-8973-C744C5BCB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BB5011A-B6E1-4F06-A924-E6569AD4D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BF67185-C25F-402C-9D46-BACE66133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3744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CF32A7-AD84-454A-BEDC-FA93E628B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F998716-D3EC-4653-8536-3468292E5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8970559-AD91-400E-AEEA-C1462F8DE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1A009E3-BD8C-48A3-B2A7-A0B9AF926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239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B21BD9D-C8BF-479B-9B00-A23ABA160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3B10213-1FEF-4101-9E0D-DFBFD683A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6A7D5B-44D9-44D5-9B88-225ACCA20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4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120B85-91A6-4639-91B3-CA047B9E6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05951F-4588-47EC-A300-DABE4FDFE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3F0209-A496-4345-9777-2F5D35C2D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186540-E9EF-49A6-A94B-225E9C1C1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F5877AD-E7B9-43E9-AB54-509E03A06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99D5F1-79C1-4ADA-B733-C934D0F7C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627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47ED36-29A8-4D8F-9554-4254C59E2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23DCE18-4EE0-4134-8BF8-9B52D9CC0A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05979DC-73D5-410B-9420-23CF1CDC2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335829-B0BF-4373-A5A9-D1B700DC8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272A13C-B603-45FC-871E-3412AE09E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AF16B3-6E72-48C6-8A53-E77E5B056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745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E17CBDD-BFAA-4823-AE5E-1295A27F8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0A2DBA-A4EA-429E-A13F-8A676061C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5B2EF5-B522-4E98-9B66-293A56A198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F2CB1-11CB-4091-BCDA-A57DAEA77AED}" type="datetimeFigureOut">
              <a:rPr lang="zh-CN" altLang="en-US" smtClean="0"/>
              <a:t>2018/6/19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A6A7E6-C6EA-47EB-B81B-2089192186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6EE47B-88D7-42EE-8E3B-B3154762E1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801FC-2A6A-4559-B21A-84DB645062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098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6E0CBCE7-FC9F-4AE1-8C52-87610076E530}"/>
              </a:ext>
            </a:extLst>
          </p:cNvPr>
          <p:cNvGrpSpPr/>
          <p:nvPr/>
        </p:nvGrpSpPr>
        <p:grpSpPr>
          <a:xfrm>
            <a:off x="4720319" y="798011"/>
            <a:ext cx="3513362" cy="5607067"/>
            <a:chOff x="4562351" y="826142"/>
            <a:chExt cx="3192664" cy="5607067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EC39B28-2C28-443D-A7FF-555C83E902AC}"/>
                </a:ext>
              </a:extLst>
            </p:cNvPr>
            <p:cNvSpPr txBox="1"/>
            <p:nvPr/>
          </p:nvSpPr>
          <p:spPr>
            <a:xfrm>
              <a:off x="4727226" y="1142500"/>
              <a:ext cx="1293255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工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727898B-A3FF-4460-911F-3B752C6DF8CC}"/>
                </a:ext>
              </a:extLst>
            </p:cNvPr>
            <p:cNvSpPr txBox="1"/>
            <p:nvPr/>
          </p:nvSpPr>
          <p:spPr>
            <a:xfrm>
              <a:off x="6461760" y="2270848"/>
              <a:ext cx="129325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作</a:t>
              </a:r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8BE374A-5585-4BEA-9202-014D0FB8DB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67" y="826142"/>
              <a:ext cx="665307" cy="616959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2B9B79A5-1E4D-43EA-8B5B-13CB90C616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2351" y="1483328"/>
              <a:ext cx="3012706" cy="2893859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EDAC2D9F-3FB6-4984-BE5A-7D97D6350509}"/>
                </a:ext>
              </a:extLst>
            </p:cNvPr>
            <p:cNvSpPr txBox="1"/>
            <p:nvPr/>
          </p:nvSpPr>
          <p:spPr>
            <a:xfrm rot="5400000">
              <a:off x="5624427" y="1804852"/>
              <a:ext cx="1496761" cy="475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YOUTH GRADUATION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" name="流程图: 接点 22">
              <a:extLst>
                <a:ext uri="{FF2B5EF4-FFF2-40B4-BE49-F238E27FC236}">
                  <a16:creationId xmlns:a16="http://schemas.microsoft.com/office/drawing/2014/main" id="{2F5A7801-BC8A-4BDE-9C81-922DA56842E4}"/>
                </a:ext>
              </a:extLst>
            </p:cNvPr>
            <p:cNvSpPr/>
            <p:nvPr/>
          </p:nvSpPr>
          <p:spPr>
            <a:xfrm>
              <a:off x="5622966" y="3501728"/>
              <a:ext cx="901020" cy="934101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100001"/>
                </a:solidFill>
              </a:endParaRPr>
            </a:p>
          </p:txBody>
        </p:sp>
        <p:sp>
          <p:nvSpPr>
            <p:cNvPr id="24" name="流程图: 接点 23">
              <a:extLst>
                <a:ext uri="{FF2B5EF4-FFF2-40B4-BE49-F238E27FC236}">
                  <a16:creationId xmlns:a16="http://schemas.microsoft.com/office/drawing/2014/main" id="{9E3D1A42-1C77-4B44-9AF3-F72B91C4E372}"/>
                </a:ext>
              </a:extLst>
            </p:cNvPr>
            <p:cNvSpPr/>
            <p:nvPr/>
          </p:nvSpPr>
          <p:spPr>
            <a:xfrm>
              <a:off x="5622966" y="4572443"/>
              <a:ext cx="901020" cy="934101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100001"/>
                </a:solidFill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0799A47-5415-4DAC-A2AB-D587EC2413F8}"/>
                </a:ext>
              </a:extLst>
            </p:cNvPr>
            <p:cNvSpPr txBox="1"/>
            <p:nvPr/>
          </p:nvSpPr>
          <p:spPr>
            <a:xfrm>
              <a:off x="5721195" y="3567519"/>
              <a:ext cx="8668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>
                  <a:solidFill>
                    <a:schemeClr val="bg1"/>
                  </a:solidFill>
                </a:rPr>
                <a:t>计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D6392EE-AC93-4B20-9B91-D4A1685E4D5F}"/>
                </a:ext>
              </a:extLst>
            </p:cNvPr>
            <p:cNvSpPr txBox="1"/>
            <p:nvPr/>
          </p:nvSpPr>
          <p:spPr>
            <a:xfrm>
              <a:off x="5721195" y="4638233"/>
              <a:ext cx="8668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>
                  <a:solidFill>
                    <a:schemeClr val="bg1"/>
                  </a:solidFill>
                </a:rPr>
                <a:t>划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0AC00298-08AC-4642-B7E6-33687107E695}"/>
                </a:ext>
              </a:extLst>
            </p:cNvPr>
            <p:cNvSpPr/>
            <p:nvPr/>
          </p:nvSpPr>
          <p:spPr>
            <a:xfrm rot="5400000">
              <a:off x="5805192" y="4347396"/>
              <a:ext cx="2334604" cy="6432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JAPANESE PURE AND FRESH</a:t>
              </a: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08DC103F-794F-487A-A76A-9EE5C1BB1F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91333" y="5287896"/>
              <a:ext cx="665307" cy="616959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363C8CC7-FD44-41A1-9249-E0D5B08BF3B7}"/>
                </a:ext>
              </a:extLst>
            </p:cNvPr>
            <p:cNvSpPr/>
            <p:nvPr/>
          </p:nvSpPr>
          <p:spPr>
            <a:xfrm rot="5400000">
              <a:off x="4019992" y="4944271"/>
              <a:ext cx="2334604" cy="6432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JAPANESE PURE AND FRESH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A0C58643-F04F-4514-912C-C8C143A4E2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0" t="62687" r="19577"/>
          <a:stretch/>
        </p:blipFill>
        <p:spPr>
          <a:xfrm rot="16200000">
            <a:off x="7319673" y="2015594"/>
            <a:ext cx="6857998" cy="2826805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514ED35F-A192-43EA-9501-CA1D62E5AC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55"/>
          <a:stretch/>
        </p:blipFill>
        <p:spPr>
          <a:xfrm flipH="1">
            <a:off x="-4470" y="14117"/>
            <a:ext cx="2483808" cy="6843879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29A00CFF-E89E-43BC-96CA-8DF0E7757C8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8" t="68782" r="45543"/>
          <a:stretch/>
        </p:blipFill>
        <p:spPr>
          <a:xfrm>
            <a:off x="169734" y="5457581"/>
            <a:ext cx="1738779" cy="1180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677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C9B683-B56D-412D-80F7-143A3A97D569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工作完成情况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Group 4">
            <a:extLst>
              <a:ext uri="{FF2B5EF4-FFF2-40B4-BE49-F238E27FC236}">
                <a16:creationId xmlns:a16="http://schemas.microsoft.com/office/drawing/2014/main" id="{83A80C88-BBDF-48B9-8A21-B2F56641E76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229074" y="1583721"/>
            <a:ext cx="3936334" cy="4706981"/>
            <a:chOff x="1423" y="-1124"/>
            <a:chExt cx="4832" cy="5778"/>
          </a:xfrm>
        </p:grpSpPr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5EC0CF67-2DE4-40B0-8E5C-AC7082FF4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3" y="1565"/>
              <a:ext cx="4832" cy="3089"/>
            </a:xfrm>
            <a:custGeom>
              <a:avLst/>
              <a:gdLst>
                <a:gd name="T0" fmla="*/ 2042 w 2042"/>
                <a:gd name="T1" fmla="*/ 1233 h 1306"/>
                <a:gd name="T2" fmla="*/ 1970 w 2042"/>
                <a:gd name="T3" fmla="*/ 1306 h 1306"/>
                <a:gd name="T4" fmla="*/ 72 w 2042"/>
                <a:gd name="T5" fmla="*/ 1306 h 1306"/>
                <a:gd name="T6" fmla="*/ 0 w 2042"/>
                <a:gd name="T7" fmla="*/ 1233 h 1306"/>
                <a:gd name="T8" fmla="*/ 0 w 2042"/>
                <a:gd name="T9" fmla="*/ 72 h 1306"/>
                <a:gd name="T10" fmla="*/ 72 w 2042"/>
                <a:gd name="T11" fmla="*/ 0 h 1306"/>
                <a:gd name="T12" fmla="*/ 1970 w 2042"/>
                <a:gd name="T13" fmla="*/ 0 h 1306"/>
                <a:gd name="T14" fmla="*/ 2042 w 2042"/>
                <a:gd name="T15" fmla="*/ 72 h 1306"/>
                <a:gd name="T16" fmla="*/ 2042 w 2042"/>
                <a:gd name="T17" fmla="*/ 1233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42" h="1306">
                  <a:moveTo>
                    <a:pt x="2042" y="1233"/>
                  </a:moveTo>
                  <a:cubicBezTo>
                    <a:pt x="2042" y="1273"/>
                    <a:pt x="2009" y="1306"/>
                    <a:pt x="1970" y="1306"/>
                  </a:cubicBezTo>
                  <a:cubicBezTo>
                    <a:pt x="72" y="1306"/>
                    <a:pt x="72" y="1306"/>
                    <a:pt x="72" y="1306"/>
                  </a:cubicBezTo>
                  <a:cubicBezTo>
                    <a:pt x="33" y="1306"/>
                    <a:pt x="0" y="1273"/>
                    <a:pt x="0" y="1233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32"/>
                    <a:pt x="33" y="0"/>
                    <a:pt x="72" y="0"/>
                  </a:cubicBezTo>
                  <a:cubicBezTo>
                    <a:pt x="1970" y="0"/>
                    <a:pt x="1970" y="0"/>
                    <a:pt x="1970" y="0"/>
                  </a:cubicBezTo>
                  <a:cubicBezTo>
                    <a:pt x="2009" y="0"/>
                    <a:pt x="2042" y="32"/>
                    <a:pt x="2042" y="72"/>
                  </a:cubicBezTo>
                  <a:cubicBezTo>
                    <a:pt x="2042" y="1233"/>
                    <a:pt x="2042" y="1233"/>
                    <a:pt x="2042" y="1233"/>
                  </a:cubicBezTo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D59BE9E4-5A1B-4AD2-95C5-D780433E75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8" y="1565"/>
              <a:ext cx="4167" cy="3089"/>
            </a:xfrm>
            <a:custGeom>
              <a:avLst/>
              <a:gdLst>
                <a:gd name="T0" fmla="*/ 1689 w 1761"/>
                <a:gd name="T1" fmla="*/ 0 h 1306"/>
                <a:gd name="T2" fmla="*/ 838 w 1761"/>
                <a:gd name="T3" fmla="*/ 0 h 1306"/>
                <a:gd name="T4" fmla="*/ 839 w 1761"/>
                <a:gd name="T5" fmla="*/ 54 h 1306"/>
                <a:gd name="T6" fmla="*/ 443 w 1761"/>
                <a:gd name="T7" fmla="*/ 1011 h 1306"/>
                <a:gd name="T8" fmla="*/ 0 w 1761"/>
                <a:gd name="T9" fmla="*/ 1306 h 1306"/>
                <a:gd name="T10" fmla="*/ 1689 w 1761"/>
                <a:gd name="T11" fmla="*/ 1306 h 1306"/>
                <a:gd name="T12" fmla="*/ 1761 w 1761"/>
                <a:gd name="T13" fmla="*/ 1233 h 1306"/>
                <a:gd name="T14" fmla="*/ 1761 w 1761"/>
                <a:gd name="T15" fmla="*/ 72 h 1306"/>
                <a:gd name="T16" fmla="*/ 1689 w 1761"/>
                <a:gd name="T17" fmla="*/ 0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1" h="1306">
                  <a:moveTo>
                    <a:pt x="1689" y="0"/>
                  </a:moveTo>
                  <a:cubicBezTo>
                    <a:pt x="838" y="0"/>
                    <a:pt x="838" y="0"/>
                    <a:pt x="838" y="0"/>
                  </a:cubicBezTo>
                  <a:cubicBezTo>
                    <a:pt x="839" y="18"/>
                    <a:pt x="839" y="36"/>
                    <a:pt x="839" y="54"/>
                  </a:cubicBezTo>
                  <a:cubicBezTo>
                    <a:pt x="839" y="411"/>
                    <a:pt x="695" y="758"/>
                    <a:pt x="443" y="1011"/>
                  </a:cubicBezTo>
                  <a:cubicBezTo>
                    <a:pt x="315" y="1138"/>
                    <a:pt x="164" y="1238"/>
                    <a:pt x="0" y="1306"/>
                  </a:cubicBezTo>
                  <a:cubicBezTo>
                    <a:pt x="1689" y="1306"/>
                    <a:pt x="1689" y="1306"/>
                    <a:pt x="1689" y="1306"/>
                  </a:cubicBezTo>
                  <a:cubicBezTo>
                    <a:pt x="1728" y="1306"/>
                    <a:pt x="1761" y="1273"/>
                    <a:pt x="1761" y="1233"/>
                  </a:cubicBezTo>
                  <a:cubicBezTo>
                    <a:pt x="1761" y="72"/>
                    <a:pt x="1761" y="72"/>
                    <a:pt x="1761" y="72"/>
                  </a:cubicBezTo>
                  <a:cubicBezTo>
                    <a:pt x="1761" y="32"/>
                    <a:pt x="1728" y="0"/>
                    <a:pt x="1689" y="0"/>
                  </a:cubicBezTo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1AE18282-6992-47CE-9D95-D28A22B44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4" y="1565"/>
              <a:ext cx="3661" cy="3089"/>
            </a:xfrm>
            <a:custGeom>
              <a:avLst/>
              <a:gdLst>
                <a:gd name="T0" fmla="*/ 1475 w 1547"/>
                <a:gd name="T1" fmla="*/ 0 h 1306"/>
                <a:gd name="T2" fmla="*/ 858 w 1547"/>
                <a:gd name="T3" fmla="*/ 0 h 1306"/>
                <a:gd name="T4" fmla="*/ 859 w 1547"/>
                <a:gd name="T5" fmla="*/ 46 h 1306"/>
                <a:gd name="T6" fmla="*/ 462 w 1547"/>
                <a:gd name="T7" fmla="*/ 1003 h 1306"/>
                <a:gd name="T8" fmla="*/ 0 w 1547"/>
                <a:gd name="T9" fmla="*/ 1306 h 1306"/>
                <a:gd name="T10" fmla="*/ 1475 w 1547"/>
                <a:gd name="T11" fmla="*/ 1306 h 1306"/>
                <a:gd name="T12" fmla="*/ 1547 w 1547"/>
                <a:gd name="T13" fmla="*/ 1233 h 1306"/>
                <a:gd name="T14" fmla="*/ 1547 w 1547"/>
                <a:gd name="T15" fmla="*/ 72 h 1306"/>
                <a:gd name="T16" fmla="*/ 1475 w 1547"/>
                <a:gd name="T17" fmla="*/ 0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47" h="1306">
                  <a:moveTo>
                    <a:pt x="1475" y="0"/>
                  </a:moveTo>
                  <a:cubicBezTo>
                    <a:pt x="858" y="0"/>
                    <a:pt x="858" y="0"/>
                    <a:pt x="858" y="0"/>
                  </a:cubicBezTo>
                  <a:cubicBezTo>
                    <a:pt x="859" y="15"/>
                    <a:pt x="859" y="30"/>
                    <a:pt x="859" y="46"/>
                  </a:cubicBezTo>
                  <a:cubicBezTo>
                    <a:pt x="859" y="404"/>
                    <a:pt x="715" y="751"/>
                    <a:pt x="462" y="1003"/>
                  </a:cubicBezTo>
                  <a:cubicBezTo>
                    <a:pt x="330" y="1136"/>
                    <a:pt x="172" y="1238"/>
                    <a:pt x="0" y="1306"/>
                  </a:cubicBezTo>
                  <a:cubicBezTo>
                    <a:pt x="1475" y="1306"/>
                    <a:pt x="1475" y="1306"/>
                    <a:pt x="1475" y="1306"/>
                  </a:cubicBezTo>
                  <a:cubicBezTo>
                    <a:pt x="1514" y="1306"/>
                    <a:pt x="1547" y="1273"/>
                    <a:pt x="1547" y="1233"/>
                  </a:cubicBezTo>
                  <a:cubicBezTo>
                    <a:pt x="1547" y="72"/>
                    <a:pt x="1547" y="72"/>
                    <a:pt x="1547" y="72"/>
                  </a:cubicBezTo>
                  <a:cubicBezTo>
                    <a:pt x="1547" y="32"/>
                    <a:pt x="1514" y="0"/>
                    <a:pt x="1475" y="0"/>
                  </a:cubicBezTo>
                  <a:close/>
                </a:path>
              </a:pathLst>
            </a:custGeom>
            <a:solidFill>
              <a:srgbClr val="0806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10">
              <a:extLst>
                <a:ext uri="{FF2B5EF4-FFF2-40B4-BE49-F238E27FC236}">
                  <a16:creationId xmlns:a16="http://schemas.microsoft.com/office/drawing/2014/main" id="{8743BD31-C2EB-4277-92CE-C0DA0423B1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1" y="1740"/>
              <a:ext cx="4496" cy="273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Oval 11">
              <a:extLst>
                <a:ext uri="{FF2B5EF4-FFF2-40B4-BE49-F238E27FC236}">
                  <a16:creationId xmlns:a16="http://schemas.microsoft.com/office/drawing/2014/main" id="{05ECB350-0469-4212-A384-76820EAE36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" y="1605"/>
              <a:ext cx="100" cy="102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C0A7D04F-11A4-4AAE-BBA5-B62782AC1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5" y="1591"/>
              <a:ext cx="128" cy="128"/>
            </a:xfrm>
            <a:custGeom>
              <a:avLst/>
              <a:gdLst>
                <a:gd name="T0" fmla="*/ 48 w 54"/>
                <a:gd name="T1" fmla="*/ 27 h 54"/>
                <a:gd name="T2" fmla="*/ 43 w 54"/>
                <a:gd name="T3" fmla="*/ 27 h 54"/>
                <a:gd name="T4" fmla="*/ 39 w 54"/>
                <a:gd name="T5" fmla="*/ 39 h 54"/>
                <a:gd name="T6" fmla="*/ 27 w 54"/>
                <a:gd name="T7" fmla="*/ 43 h 54"/>
                <a:gd name="T8" fmla="*/ 15 w 54"/>
                <a:gd name="T9" fmla="*/ 39 h 54"/>
                <a:gd name="T10" fmla="*/ 11 w 54"/>
                <a:gd name="T11" fmla="*/ 27 h 54"/>
                <a:gd name="T12" fmla="*/ 15 w 54"/>
                <a:gd name="T13" fmla="*/ 16 h 54"/>
                <a:gd name="T14" fmla="*/ 27 w 54"/>
                <a:gd name="T15" fmla="*/ 11 h 54"/>
                <a:gd name="T16" fmla="*/ 39 w 54"/>
                <a:gd name="T17" fmla="*/ 16 h 54"/>
                <a:gd name="T18" fmla="*/ 43 w 54"/>
                <a:gd name="T19" fmla="*/ 27 h 54"/>
                <a:gd name="T20" fmla="*/ 48 w 54"/>
                <a:gd name="T21" fmla="*/ 27 h 54"/>
                <a:gd name="T22" fmla="*/ 54 w 54"/>
                <a:gd name="T23" fmla="*/ 27 h 54"/>
                <a:gd name="T24" fmla="*/ 27 w 54"/>
                <a:gd name="T25" fmla="*/ 0 h 54"/>
                <a:gd name="T26" fmla="*/ 0 w 54"/>
                <a:gd name="T27" fmla="*/ 27 h 54"/>
                <a:gd name="T28" fmla="*/ 27 w 54"/>
                <a:gd name="T29" fmla="*/ 54 h 54"/>
                <a:gd name="T30" fmla="*/ 54 w 54"/>
                <a:gd name="T31" fmla="*/ 27 h 54"/>
                <a:gd name="T32" fmla="*/ 48 w 54"/>
                <a:gd name="T33" fmla="*/ 2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" h="54">
                  <a:moveTo>
                    <a:pt x="48" y="27"/>
                  </a:moveTo>
                  <a:cubicBezTo>
                    <a:pt x="43" y="27"/>
                    <a:pt x="43" y="27"/>
                    <a:pt x="43" y="27"/>
                  </a:cubicBezTo>
                  <a:cubicBezTo>
                    <a:pt x="43" y="32"/>
                    <a:pt x="41" y="36"/>
                    <a:pt x="39" y="39"/>
                  </a:cubicBezTo>
                  <a:cubicBezTo>
                    <a:pt x="36" y="42"/>
                    <a:pt x="32" y="43"/>
                    <a:pt x="27" y="43"/>
                  </a:cubicBezTo>
                  <a:cubicBezTo>
                    <a:pt x="22" y="43"/>
                    <a:pt x="18" y="42"/>
                    <a:pt x="15" y="39"/>
                  </a:cubicBezTo>
                  <a:cubicBezTo>
                    <a:pt x="13" y="36"/>
                    <a:pt x="11" y="32"/>
                    <a:pt x="11" y="27"/>
                  </a:cubicBezTo>
                  <a:cubicBezTo>
                    <a:pt x="11" y="23"/>
                    <a:pt x="13" y="19"/>
                    <a:pt x="15" y="16"/>
                  </a:cubicBezTo>
                  <a:cubicBezTo>
                    <a:pt x="18" y="13"/>
                    <a:pt x="22" y="11"/>
                    <a:pt x="27" y="11"/>
                  </a:cubicBezTo>
                  <a:cubicBezTo>
                    <a:pt x="32" y="11"/>
                    <a:pt x="36" y="13"/>
                    <a:pt x="39" y="16"/>
                  </a:cubicBezTo>
                  <a:cubicBezTo>
                    <a:pt x="41" y="19"/>
                    <a:pt x="43" y="23"/>
                    <a:pt x="43" y="2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12"/>
                    <a:pt x="42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2"/>
                    <a:pt x="12" y="54"/>
                    <a:pt x="27" y="54"/>
                  </a:cubicBezTo>
                  <a:cubicBezTo>
                    <a:pt x="42" y="54"/>
                    <a:pt x="54" y="42"/>
                    <a:pt x="54" y="27"/>
                  </a:cubicBezTo>
                  <a:lnTo>
                    <a:pt x="48" y="27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989A98D7-C157-4C3C-9344-B03975259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" y="1017"/>
              <a:ext cx="4396" cy="3459"/>
            </a:xfrm>
            <a:custGeom>
              <a:avLst/>
              <a:gdLst>
                <a:gd name="T0" fmla="*/ 1775 w 1858"/>
                <a:gd name="T1" fmla="*/ 431 h 1463"/>
                <a:gd name="T2" fmla="*/ 1462 w 1858"/>
                <a:gd name="T3" fmla="*/ 0 h 1463"/>
                <a:gd name="T4" fmla="*/ 1383 w 1858"/>
                <a:gd name="T5" fmla="*/ 79 h 1463"/>
                <a:gd name="T6" fmla="*/ 1673 w 1858"/>
                <a:gd name="T7" fmla="*/ 476 h 1463"/>
                <a:gd name="T8" fmla="*/ 1702 w 1858"/>
                <a:gd name="T9" fmla="*/ 823 h 1463"/>
                <a:gd name="T10" fmla="*/ 1393 w 1858"/>
                <a:gd name="T11" fmla="*/ 1072 h 1463"/>
                <a:gd name="T12" fmla="*/ 1108 w 1858"/>
                <a:gd name="T13" fmla="*/ 1143 h 1463"/>
                <a:gd name="T14" fmla="*/ 1050 w 1858"/>
                <a:gd name="T15" fmla="*/ 1095 h 1463"/>
                <a:gd name="T16" fmla="*/ 1064 w 1858"/>
                <a:gd name="T17" fmla="*/ 1052 h 1463"/>
                <a:gd name="T18" fmla="*/ 1001 w 1858"/>
                <a:gd name="T19" fmla="*/ 976 h 1463"/>
                <a:gd name="T20" fmla="*/ 1005 w 1858"/>
                <a:gd name="T21" fmla="*/ 943 h 1463"/>
                <a:gd name="T22" fmla="*/ 870 w 1858"/>
                <a:gd name="T23" fmla="*/ 809 h 1463"/>
                <a:gd name="T24" fmla="*/ 809 w 1858"/>
                <a:gd name="T25" fmla="*/ 824 h 1463"/>
                <a:gd name="T26" fmla="*/ 819 w 1858"/>
                <a:gd name="T27" fmla="*/ 777 h 1463"/>
                <a:gd name="T28" fmla="*/ 698 w 1858"/>
                <a:gd name="T29" fmla="*/ 656 h 1463"/>
                <a:gd name="T30" fmla="*/ 671 w 1858"/>
                <a:gd name="T31" fmla="*/ 659 h 1463"/>
                <a:gd name="T32" fmla="*/ 671 w 1858"/>
                <a:gd name="T33" fmla="*/ 656 h 1463"/>
                <a:gd name="T34" fmla="*/ 591 w 1858"/>
                <a:gd name="T35" fmla="*/ 547 h 1463"/>
                <a:gd name="T36" fmla="*/ 599 w 1858"/>
                <a:gd name="T37" fmla="*/ 503 h 1463"/>
                <a:gd name="T38" fmla="*/ 474 w 1858"/>
                <a:gd name="T39" fmla="*/ 378 h 1463"/>
                <a:gd name="T40" fmla="*/ 408 w 1858"/>
                <a:gd name="T41" fmla="*/ 397 h 1463"/>
                <a:gd name="T42" fmla="*/ 410 w 1858"/>
                <a:gd name="T43" fmla="*/ 378 h 1463"/>
                <a:gd name="T44" fmla="*/ 386 w 1858"/>
                <a:gd name="T45" fmla="*/ 306 h 1463"/>
                <a:gd name="T46" fmla="*/ 193 w 1858"/>
                <a:gd name="T47" fmla="*/ 306 h 1463"/>
                <a:gd name="T48" fmla="*/ 193 w 1858"/>
                <a:gd name="T49" fmla="*/ 306 h 1463"/>
                <a:gd name="T50" fmla="*/ 0 w 1858"/>
                <a:gd name="T51" fmla="*/ 306 h 1463"/>
                <a:gd name="T52" fmla="*/ 0 w 1858"/>
                <a:gd name="T53" fmla="*/ 1462 h 1463"/>
                <a:gd name="T54" fmla="*/ 991 w 1858"/>
                <a:gd name="T55" fmla="*/ 1463 h 1463"/>
                <a:gd name="T56" fmla="*/ 991 w 1858"/>
                <a:gd name="T57" fmla="*/ 1462 h 1463"/>
                <a:gd name="T58" fmla="*/ 1269 w 1858"/>
                <a:gd name="T59" fmla="*/ 1462 h 1463"/>
                <a:gd name="T60" fmla="*/ 1270 w 1858"/>
                <a:gd name="T61" fmla="*/ 1450 h 1463"/>
                <a:gd name="T62" fmla="*/ 1248 w 1858"/>
                <a:gd name="T63" fmla="*/ 1383 h 1463"/>
                <a:gd name="T64" fmla="*/ 1270 w 1858"/>
                <a:gd name="T65" fmla="*/ 1316 h 1463"/>
                <a:gd name="T66" fmla="*/ 1234 w 1858"/>
                <a:gd name="T67" fmla="*/ 1233 h 1463"/>
                <a:gd name="T68" fmla="*/ 1432 w 1858"/>
                <a:gd name="T69" fmla="*/ 1177 h 1463"/>
                <a:gd name="T70" fmla="*/ 1805 w 1858"/>
                <a:gd name="T71" fmla="*/ 866 h 1463"/>
                <a:gd name="T72" fmla="*/ 1775 w 1858"/>
                <a:gd name="T73" fmla="*/ 431 h 1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58" h="1463">
                  <a:moveTo>
                    <a:pt x="1775" y="431"/>
                  </a:moveTo>
                  <a:cubicBezTo>
                    <a:pt x="1714" y="292"/>
                    <a:pt x="1605" y="143"/>
                    <a:pt x="1462" y="0"/>
                  </a:cubicBezTo>
                  <a:cubicBezTo>
                    <a:pt x="1383" y="79"/>
                    <a:pt x="1383" y="79"/>
                    <a:pt x="1383" y="79"/>
                  </a:cubicBezTo>
                  <a:cubicBezTo>
                    <a:pt x="1517" y="212"/>
                    <a:pt x="1617" y="350"/>
                    <a:pt x="1673" y="476"/>
                  </a:cubicBezTo>
                  <a:cubicBezTo>
                    <a:pt x="1733" y="609"/>
                    <a:pt x="1742" y="726"/>
                    <a:pt x="1702" y="823"/>
                  </a:cubicBezTo>
                  <a:cubicBezTo>
                    <a:pt x="1658" y="928"/>
                    <a:pt x="1554" y="1012"/>
                    <a:pt x="1393" y="1072"/>
                  </a:cubicBezTo>
                  <a:cubicBezTo>
                    <a:pt x="1311" y="1102"/>
                    <a:pt x="1216" y="1126"/>
                    <a:pt x="1108" y="1143"/>
                  </a:cubicBezTo>
                  <a:cubicBezTo>
                    <a:pt x="1095" y="1121"/>
                    <a:pt x="1075" y="1103"/>
                    <a:pt x="1050" y="1095"/>
                  </a:cubicBezTo>
                  <a:cubicBezTo>
                    <a:pt x="1059" y="1083"/>
                    <a:pt x="1064" y="1068"/>
                    <a:pt x="1064" y="1052"/>
                  </a:cubicBezTo>
                  <a:cubicBezTo>
                    <a:pt x="1064" y="1014"/>
                    <a:pt x="1037" y="983"/>
                    <a:pt x="1001" y="976"/>
                  </a:cubicBezTo>
                  <a:cubicBezTo>
                    <a:pt x="1003" y="966"/>
                    <a:pt x="1005" y="955"/>
                    <a:pt x="1005" y="943"/>
                  </a:cubicBezTo>
                  <a:cubicBezTo>
                    <a:pt x="1005" y="869"/>
                    <a:pt x="945" y="809"/>
                    <a:pt x="870" y="809"/>
                  </a:cubicBezTo>
                  <a:cubicBezTo>
                    <a:pt x="849" y="809"/>
                    <a:pt x="828" y="814"/>
                    <a:pt x="809" y="824"/>
                  </a:cubicBezTo>
                  <a:cubicBezTo>
                    <a:pt x="816" y="809"/>
                    <a:pt x="819" y="793"/>
                    <a:pt x="819" y="777"/>
                  </a:cubicBezTo>
                  <a:cubicBezTo>
                    <a:pt x="819" y="710"/>
                    <a:pt x="765" y="656"/>
                    <a:pt x="698" y="656"/>
                  </a:cubicBezTo>
                  <a:cubicBezTo>
                    <a:pt x="689" y="656"/>
                    <a:pt x="679" y="657"/>
                    <a:pt x="671" y="659"/>
                  </a:cubicBezTo>
                  <a:cubicBezTo>
                    <a:pt x="671" y="658"/>
                    <a:pt x="671" y="657"/>
                    <a:pt x="671" y="656"/>
                  </a:cubicBezTo>
                  <a:cubicBezTo>
                    <a:pt x="671" y="605"/>
                    <a:pt x="637" y="561"/>
                    <a:pt x="591" y="547"/>
                  </a:cubicBezTo>
                  <a:cubicBezTo>
                    <a:pt x="596" y="533"/>
                    <a:pt x="599" y="518"/>
                    <a:pt x="599" y="503"/>
                  </a:cubicBezTo>
                  <a:cubicBezTo>
                    <a:pt x="599" y="434"/>
                    <a:pt x="543" y="378"/>
                    <a:pt x="474" y="378"/>
                  </a:cubicBezTo>
                  <a:cubicBezTo>
                    <a:pt x="450" y="378"/>
                    <a:pt x="427" y="385"/>
                    <a:pt x="408" y="397"/>
                  </a:cubicBezTo>
                  <a:cubicBezTo>
                    <a:pt x="409" y="390"/>
                    <a:pt x="410" y="384"/>
                    <a:pt x="410" y="378"/>
                  </a:cubicBezTo>
                  <a:cubicBezTo>
                    <a:pt x="410" y="351"/>
                    <a:pt x="401" y="326"/>
                    <a:pt x="386" y="306"/>
                  </a:cubicBezTo>
                  <a:cubicBezTo>
                    <a:pt x="193" y="306"/>
                    <a:pt x="193" y="306"/>
                    <a:pt x="193" y="306"/>
                  </a:cubicBezTo>
                  <a:cubicBezTo>
                    <a:pt x="193" y="306"/>
                    <a:pt x="193" y="306"/>
                    <a:pt x="193" y="306"/>
                  </a:cubicBezTo>
                  <a:cubicBezTo>
                    <a:pt x="0" y="306"/>
                    <a:pt x="0" y="306"/>
                    <a:pt x="0" y="306"/>
                  </a:cubicBezTo>
                  <a:cubicBezTo>
                    <a:pt x="0" y="1462"/>
                    <a:pt x="0" y="1462"/>
                    <a:pt x="0" y="1462"/>
                  </a:cubicBezTo>
                  <a:cubicBezTo>
                    <a:pt x="991" y="1463"/>
                    <a:pt x="991" y="1463"/>
                    <a:pt x="991" y="1463"/>
                  </a:cubicBezTo>
                  <a:cubicBezTo>
                    <a:pt x="991" y="1462"/>
                    <a:pt x="991" y="1462"/>
                    <a:pt x="991" y="1462"/>
                  </a:cubicBezTo>
                  <a:cubicBezTo>
                    <a:pt x="1269" y="1462"/>
                    <a:pt x="1269" y="1462"/>
                    <a:pt x="1269" y="1462"/>
                  </a:cubicBezTo>
                  <a:cubicBezTo>
                    <a:pt x="1270" y="1458"/>
                    <a:pt x="1270" y="1454"/>
                    <a:pt x="1270" y="1450"/>
                  </a:cubicBezTo>
                  <a:cubicBezTo>
                    <a:pt x="1270" y="1425"/>
                    <a:pt x="1262" y="1402"/>
                    <a:pt x="1248" y="1383"/>
                  </a:cubicBezTo>
                  <a:cubicBezTo>
                    <a:pt x="1262" y="1365"/>
                    <a:pt x="1270" y="1341"/>
                    <a:pt x="1270" y="1316"/>
                  </a:cubicBezTo>
                  <a:cubicBezTo>
                    <a:pt x="1270" y="1283"/>
                    <a:pt x="1256" y="1254"/>
                    <a:pt x="1234" y="1233"/>
                  </a:cubicBezTo>
                  <a:cubicBezTo>
                    <a:pt x="1306" y="1218"/>
                    <a:pt x="1372" y="1199"/>
                    <a:pt x="1432" y="1177"/>
                  </a:cubicBezTo>
                  <a:cubicBezTo>
                    <a:pt x="1623" y="1106"/>
                    <a:pt x="1749" y="1001"/>
                    <a:pt x="1805" y="866"/>
                  </a:cubicBezTo>
                  <a:cubicBezTo>
                    <a:pt x="1858" y="739"/>
                    <a:pt x="1848" y="593"/>
                    <a:pt x="1775" y="4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C78DA956-7FD6-4925-BEAF-6EF9432B4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" y="1052"/>
              <a:ext cx="4344" cy="3424"/>
            </a:xfrm>
            <a:custGeom>
              <a:avLst/>
              <a:gdLst>
                <a:gd name="T0" fmla="*/ 1756 w 1836"/>
                <a:gd name="T1" fmla="*/ 424 h 1448"/>
                <a:gd name="T2" fmla="*/ 1447 w 1836"/>
                <a:gd name="T3" fmla="*/ 0 h 1448"/>
                <a:gd name="T4" fmla="*/ 1398 w 1836"/>
                <a:gd name="T5" fmla="*/ 49 h 1448"/>
                <a:gd name="T6" fmla="*/ 1693 w 1836"/>
                <a:gd name="T7" fmla="*/ 452 h 1448"/>
                <a:gd name="T8" fmla="*/ 1722 w 1836"/>
                <a:gd name="T9" fmla="*/ 816 h 1448"/>
                <a:gd name="T10" fmla="*/ 981 w 1836"/>
                <a:gd name="T11" fmla="*/ 1166 h 1448"/>
                <a:gd name="T12" fmla="*/ 836 w 1836"/>
                <a:gd name="T13" fmla="*/ 1023 h 1448"/>
                <a:gd name="T14" fmla="*/ 755 w 1836"/>
                <a:gd name="T15" fmla="*/ 1048 h 1448"/>
                <a:gd name="T16" fmla="*/ 706 w 1836"/>
                <a:gd name="T17" fmla="*/ 1026 h 1448"/>
                <a:gd name="T18" fmla="*/ 711 w 1836"/>
                <a:gd name="T19" fmla="*/ 978 h 1448"/>
                <a:gd name="T20" fmla="*/ 505 w 1836"/>
                <a:gd name="T21" fmla="*/ 772 h 1448"/>
                <a:gd name="T22" fmla="*/ 446 w 1836"/>
                <a:gd name="T23" fmla="*/ 780 h 1448"/>
                <a:gd name="T24" fmla="*/ 318 w 1836"/>
                <a:gd name="T25" fmla="*/ 669 h 1448"/>
                <a:gd name="T26" fmla="*/ 135 w 1836"/>
                <a:gd name="T27" fmla="*/ 497 h 1448"/>
                <a:gd name="T28" fmla="*/ 0 w 1836"/>
                <a:gd name="T29" fmla="*/ 557 h 1448"/>
                <a:gd name="T30" fmla="*/ 0 w 1836"/>
                <a:gd name="T31" fmla="*/ 1026 h 1448"/>
                <a:gd name="T32" fmla="*/ 0 w 1836"/>
                <a:gd name="T33" fmla="*/ 1026 h 1448"/>
                <a:gd name="T34" fmla="*/ 0 w 1836"/>
                <a:gd name="T35" fmla="*/ 1448 h 1448"/>
                <a:gd name="T36" fmla="*/ 1113 w 1836"/>
                <a:gd name="T37" fmla="*/ 1448 h 1448"/>
                <a:gd name="T38" fmla="*/ 1126 w 1836"/>
                <a:gd name="T39" fmla="*/ 1378 h 1448"/>
                <a:gd name="T40" fmla="*/ 1054 w 1836"/>
                <a:gd name="T41" fmla="*/ 1227 h 1448"/>
                <a:gd name="T42" fmla="*/ 1424 w 1836"/>
                <a:gd name="T43" fmla="*/ 1142 h 1448"/>
                <a:gd name="T44" fmla="*/ 1786 w 1836"/>
                <a:gd name="T45" fmla="*/ 843 h 1448"/>
                <a:gd name="T46" fmla="*/ 1756 w 1836"/>
                <a:gd name="T47" fmla="*/ 424 h 1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36" h="1448">
                  <a:moveTo>
                    <a:pt x="1756" y="424"/>
                  </a:moveTo>
                  <a:cubicBezTo>
                    <a:pt x="1695" y="288"/>
                    <a:pt x="1589" y="141"/>
                    <a:pt x="1447" y="0"/>
                  </a:cubicBezTo>
                  <a:cubicBezTo>
                    <a:pt x="1398" y="49"/>
                    <a:pt x="1398" y="49"/>
                    <a:pt x="1398" y="49"/>
                  </a:cubicBezTo>
                  <a:cubicBezTo>
                    <a:pt x="1534" y="184"/>
                    <a:pt x="1635" y="324"/>
                    <a:pt x="1693" y="452"/>
                  </a:cubicBezTo>
                  <a:cubicBezTo>
                    <a:pt x="1754" y="591"/>
                    <a:pt x="1764" y="713"/>
                    <a:pt x="1722" y="816"/>
                  </a:cubicBezTo>
                  <a:cubicBezTo>
                    <a:pt x="1644" y="1004"/>
                    <a:pt x="1390" y="1123"/>
                    <a:pt x="981" y="1166"/>
                  </a:cubicBezTo>
                  <a:cubicBezTo>
                    <a:pt x="980" y="1087"/>
                    <a:pt x="916" y="1023"/>
                    <a:pt x="836" y="1023"/>
                  </a:cubicBezTo>
                  <a:cubicBezTo>
                    <a:pt x="806" y="1023"/>
                    <a:pt x="778" y="1032"/>
                    <a:pt x="755" y="1048"/>
                  </a:cubicBezTo>
                  <a:cubicBezTo>
                    <a:pt x="741" y="1038"/>
                    <a:pt x="724" y="1030"/>
                    <a:pt x="706" y="1026"/>
                  </a:cubicBezTo>
                  <a:cubicBezTo>
                    <a:pt x="709" y="1011"/>
                    <a:pt x="711" y="995"/>
                    <a:pt x="711" y="978"/>
                  </a:cubicBezTo>
                  <a:cubicBezTo>
                    <a:pt x="711" y="864"/>
                    <a:pt x="619" y="772"/>
                    <a:pt x="505" y="772"/>
                  </a:cubicBezTo>
                  <a:cubicBezTo>
                    <a:pt x="485" y="772"/>
                    <a:pt x="465" y="775"/>
                    <a:pt x="446" y="780"/>
                  </a:cubicBezTo>
                  <a:cubicBezTo>
                    <a:pt x="423" y="725"/>
                    <a:pt x="376" y="684"/>
                    <a:pt x="318" y="669"/>
                  </a:cubicBezTo>
                  <a:cubicBezTo>
                    <a:pt x="311" y="573"/>
                    <a:pt x="232" y="497"/>
                    <a:pt x="135" y="497"/>
                  </a:cubicBezTo>
                  <a:cubicBezTo>
                    <a:pt x="81" y="497"/>
                    <a:pt x="33" y="520"/>
                    <a:pt x="0" y="557"/>
                  </a:cubicBezTo>
                  <a:cubicBezTo>
                    <a:pt x="0" y="1026"/>
                    <a:pt x="0" y="1026"/>
                    <a:pt x="0" y="1026"/>
                  </a:cubicBezTo>
                  <a:cubicBezTo>
                    <a:pt x="0" y="1026"/>
                    <a:pt x="0" y="1026"/>
                    <a:pt x="0" y="1026"/>
                  </a:cubicBezTo>
                  <a:cubicBezTo>
                    <a:pt x="0" y="1448"/>
                    <a:pt x="0" y="1448"/>
                    <a:pt x="0" y="1448"/>
                  </a:cubicBezTo>
                  <a:cubicBezTo>
                    <a:pt x="1113" y="1448"/>
                    <a:pt x="1113" y="1448"/>
                    <a:pt x="1113" y="1448"/>
                  </a:cubicBezTo>
                  <a:cubicBezTo>
                    <a:pt x="1121" y="1426"/>
                    <a:pt x="1126" y="1403"/>
                    <a:pt x="1126" y="1378"/>
                  </a:cubicBezTo>
                  <a:cubicBezTo>
                    <a:pt x="1126" y="1317"/>
                    <a:pt x="1098" y="1263"/>
                    <a:pt x="1054" y="1227"/>
                  </a:cubicBezTo>
                  <a:cubicBezTo>
                    <a:pt x="1197" y="1209"/>
                    <a:pt x="1321" y="1180"/>
                    <a:pt x="1424" y="1142"/>
                  </a:cubicBezTo>
                  <a:cubicBezTo>
                    <a:pt x="1610" y="1073"/>
                    <a:pt x="1732" y="972"/>
                    <a:pt x="1786" y="843"/>
                  </a:cubicBezTo>
                  <a:cubicBezTo>
                    <a:pt x="1836" y="722"/>
                    <a:pt x="1826" y="581"/>
                    <a:pt x="1756" y="42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15">
              <a:extLst>
                <a:ext uri="{FF2B5EF4-FFF2-40B4-BE49-F238E27FC236}">
                  <a16:creationId xmlns:a16="http://schemas.microsoft.com/office/drawing/2014/main" id="{E2F72FCE-E451-4FF5-8E73-CB9507655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5" y="1064"/>
              <a:ext cx="4406" cy="3426"/>
            </a:xfrm>
            <a:custGeom>
              <a:avLst/>
              <a:gdLst>
                <a:gd name="T0" fmla="*/ 1429 w 1862"/>
                <a:gd name="T1" fmla="*/ 0 h 1449"/>
                <a:gd name="T2" fmla="*/ 1400 w 1862"/>
                <a:gd name="T3" fmla="*/ 30 h 1449"/>
                <a:gd name="T4" fmla="*/ 1733 w 1862"/>
                <a:gd name="T5" fmla="*/ 809 h 1449"/>
                <a:gd name="T6" fmla="*/ 653 w 1862"/>
                <a:gd name="T7" fmla="*/ 1195 h 1449"/>
                <a:gd name="T8" fmla="*/ 653 w 1862"/>
                <a:gd name="T9" fmla="*/ 1187 h 1449"/>
                <a:gd name="T10" fmla="*/ 526 w 1862"/>
                <a:gd name="T11" fmla="*/ 1062 h 1449"/>
                <a:gd name="T12" fmla="*/ 465 w 1862"/>
                <a:gd name="T13" fmla="*/ 1078 h 1449"/>
                <a:gd name="T14" fmla="*/ 361 w 1862"/>
                <a:gd name="T15" fmla="*/ 1018 h 1449"/>
                <a:gd name="T16" fmla="*/ 361 w 1862"/>
                <a:gd name="T17" fmla="*/ 1017 h 1449"/>
                <a:gd name="T18" fmla="*/ 232 w 1862"/>
                <a:gd name="T19" fmla="*/ 891 h 1449"/>
                <a:gd name="T20" fmla="*/ 116 w 1862"/>
                <a:gd name="T21" fmla="*/ 968 h 1449"/>
                <a:gd name="T22" fmla="*/ 79 w 1862"/>
                <a:gd name="T23" fmla="*/ 962 h 1449"/>
                <a:gd name="T24" fmla="*/ 0 w 1862"/>
                <a:gd name="T25" fmla="*/ 998 h 1449"/>
                <a:gd name="T26" fmla="*/ 4 w 1862"/>
                <a:gd name="T27" fmla="*/ 1449 h 1449"/>
                <a:gd name="T28" fmla="*/ 773 w 1862"/>
                <a:gd name="T29" fmla="*/ 1443 h 1449"/>
                <a:gd name="T30" fmla="*/ 822 w 1862"/>
                <a:gd name="T31" fmla="*/ 1339 h 1449"/>
                <a:gd name="T32" fmla="*/ 768 w 1862"/>
                <a:gd name="T33" fmla="*/ 1233 h 1449"/>
                <a:gd name="T34" fmla="*/ 1421 w 1862"/>
                <a:gd name="T35" fmla="*/ 1120 h 1449"/>
                <a:gd name="T36" fmla="*/ 1772 w 1862"/>
                <a:gd name="T37" fmla="*/ 825 h 1449"/>
                <a:gd name="T38" fmla="*/ 1429 w 1862"/>
                <a:gd name="T39" fmla="*/ 0 h 1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62" h="1449">
                  <a:moveTo>
                    <a:pt x="1429" y="0"/>
                  </a:moveTo>
                  <a:cubicBezTo>
                    <a:pt x="1400" y="30"/>
                    <a:pt x="1400" y="30"/>
                    <a:pt x="1400" y="30"/>
                  </a:cubicBezTo>
                  <a:cubicBezTo>
                    <a:pt x="1694" y="320"/>
                    <a:pt x="1816" y="604"/>
                    <a:pt x="1733" y="809"/>
                  </a:cubicBezTo>
                  <a:cubicBezTo>
                    <a:pt x="1636" y="1050"/>
                    <a:pt x="1263" y="1183"/>
                    <a:pt x="653" y="1195"/>
                  </a:cubicBezTo>
                  <a:cubicBezTo>
                    <a:pt x="653" y="1192"/>
                    <a:pt x="653" y="1190"/>
                    <a:pt x="653" y="1187"/>
                  </a:cubicBezTo>
                  <a:cubicBezTo>
                    <a:pt x="653" y="1117"/>
                    <a:pt x="596" y="1061"/>
                    <a:pt x="526" y="1062"/>
                  </a:cubicBezTo>
                  <a:cubicBezTo>
                    <a:pt x="504" y="1062"/>
                    <a:pt x="483" y="1068"/>
                    <a:pt x="465" y="1078"/>
                  </a:cubicBezTo>
                  <a:cubicBezTo>
                    <a:pt x="442" y="1044"/>
                    <a:pt x="404" y="1021"/>
                    <a:pt x="361" y="1018"/>
                  </a:cubicBezTo>
                  <a:cubicBezTo>
                    <a:pt x="361" y="1017"/>
                    <a:pt x="361" y="1017"/>
                    <a:pt x="361" y="1017"/>
                  </a:cubicBezTo>
                  <a:cubicBezTo>
                    <a:pt x="360" y="947"/>
                    <a:pt x="303" y="890"/>
                    <a:pt x="232" y="891"/>
                  </a:cubicBezTo>
                  <a:cubicBezTo>
                    <a:pt x="180" y="891"/>
                    <a:pt x="136" y="923"/>
                    <a:pt x="116" y="968"/>
                  </a:cubicBezTo>
                  <a:cubicBezTo>
                    <a:pt x="105" y="964"/>
                    <a:pt x="92" y="961"/>
                    <a:pt x="79" y="962"/>
                  </a:cubicBezTo>
                  <a:cubicBezTo>
                    <a:pt x="47" y="962"/>
                    <a:pt x="19" y="976"/>
                    <a:pt x="0" y="998"/>
                  </a:cubicBezTo>
                  <a:cubicBezTo>
                    <a:pt x="4" y="1449"/>
                    <a:pt x="4" y="1449"/>
                    <a:pt x="4" y="1449"/>
                  </a:cubicBezTo>
                  <a:cubicBezTo>
                    <a:pt x="773" y="1443"/>
                    <a:pt x="773" y="1443"/>
                    <a:pt x="773" y="1443"/>
                  </a:cubicBezTo>
                  <a:cubicBezTo>
                    <a:pt x="803" y="1418"/>
                    <a:pt x="822" y="1381"/>
                    <a:pt x="822" y="1339"/>
                  </a:cubicBezTo>
                  <a:cubicBezTo>
                    <a:pt x="822" y="1296"/>
                    <a:pt x="801" y="1257"/>
                    <a:pt x="768" y="1233"/>
                  </a:cubicBezTo>
                  <a:cubicBezTo>
                    <a:pt x="1037" y="1221"/>
                    <a:pt x="1255" y="1183"/>
                    <a:pt x="1421" y="1120"/>
                  </a:cubicBezTo>
                  <a:cubicBezTo>
                    <a:pt x="1603" y="1051"/>
                    <a:pt x="1721" y="952"/>
                    <a:pt x="1772" y="825"/>
                  </a:cubicBezTo>
                  <a:cubicBezTo>
                    <a:pt x="1862" y="603"/>
                    <a:pt x="1737" y="302"/>
                    <a:pt x="14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FC70A997-EE8A-46F8-80F4-F66509509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0" y="882"/>
              <a:ext cx="533" cy="449"/>
            </a:xfrm>
            <a:custGeom>
              <a:avLst/>
              <a:gdLst>
                <a:gd name="T0" fmla="*/ 0 w 225"/>
                <a:gd name="T1" fmla="*/ 34 h 190"/>
                <a:gd name="T2" fmla="*/ 65 w 225"/>
                <a:gd name="T3" fmla="*/ 153 h 190"/>
                <a:gd name="T4" fmla="*/ 225 w 225"/>
                <a:gd name="T5" fmla="*/ 190 h 190"/>
                <a:gd name="T6" fmla="*/ 34 w 225"/>
                <a:gd name="T7" fmla="*/ 0 h 190"/>
                <a:gd name="T8" fmla="*/ 0 w 225"/>
                <a:gd name="T9" fmla="*/ 3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190">
                  <a:moveTo>
                    <a:pt x="0" y="34"/>
                  </a:moveTo>
                  <a:cubicBezTo>
                    <a:pt x="0" y="34"/>
                    <a:pt x="4" y="124"/>
                    <a:pt x="65" y="153"/>
                  </a:cubicBezTo>
                  <a:cubicBezTo>
                    <a:pt x="127" y="183"/>
                    <a:pt x="225" y="190"/>
                    <a:pt x="225" y="190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0" y="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E7E0DCAB-4B7F-42A5-B132-5DDEA36994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1" y="882"/>
              <a:ext cx="336" cy="286"/>
            </a:xfrm>
            <a:custGeom>
              <a:avLst/>
              <a:gdLst>
                <a:gd name="T0" fmla="*/ 0 w 142"/>
                <a:gd name="T1" fmla="*/ 22 h 121"/>
                <a:gd name="T2" fmla="*/ 41 w 142"/>
                <a:gd name="T3" fmla="*/ 98 h 121"/>
                <a:gd name="T4" fmla="*/ 142 w 142"/>
                <a:gd name="T5" fmla="*/ 121 h 121"/>
                <a:gd name="T6" fmla="*/ 21 w 142"/>
                <a:gd name="T7" fmla="*/ 0 h 121"/>
                <a:gd name="T8" fmla="*/ 0 w 142"/>
                <a:gd name="T9" fmla="*/ 22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121">
                  <a:moveTo>
                    <a:pt x="0" y="22"/>
                  </a:moveTo>
                  <a:cubicBezTo>
                    <a:pt x="0" y="22"/>
                    <a:pt x="2" y="79"/>
                    <a:pt x="41" y="98"/>
                  </a:cubicBezTo>
                  <a:cubicBezTo>
                    <a:pt x="80" y="117"/>
                    <a:pt x="142" y="121"/>
                    <a:pt x="142" y="121"/>
                  </a:cubicBezTo>
                  <a:cubicBezTo>
                    <a:pt x="21" y="0"/>
                    <a:pt x="21" y="0"/>
                    <a:pt x="21" y="0"/>
                  </a:cubicBezTo>
                  <a:lnTo>
                    <a:pt x="0" y="2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18">
              <a:extLst>
                <a:ext uri="{FF2B5EF4-FFF2-40B4-BE49-F238E27FC236}">
                  <a16:creationId xmlns:a16="http://schemas.microsoft.com/office/drawing/2014/main" id="{C533385E-BBA8-459E-A014-B638739A9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1" y="801"/>
              <a:ext cx="452" cy="530"/>
            </a:xfrm>
            <a:custGeom>
              <a:avLst/>
              <a:gdLst>
                <a:gd name="T0" fmla="*/ 34 w 191"/>
                <a:gd name="T1" fmla="*/ 0 h 224"/>
                <a:gd name="T2" fmla="*/ 153 w 191"/>
                <a:gd name="T3" fmla="*/ 65 h 224"/>
                <a:gd name="T4" fmla="*/ 191 w 191"/>
                <a:gd name="T5" fmla="*/ 224 h 224"/>
                <a:gd name="T6" fmla="*/ 0 w 191"/>
                <a:gd name="T7" fmla="*/ 34 h 224"/>
                <a:gd name="T8" fmla="*/ 34 w 191"/>
                <a:gd name="T9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224">
                  <a:moveTo>
                    <a:pt x="34" y="0"/>
                  </a:moveTo>
                  <a:cubicBezTo>
                    <a:pt x="34" y="0"/>
                    <a:pt x="124" y="3"/>
                    <a:pt x="153" y="65"/>
                  </a:cubicBezTo>
                  <a:cubicBezTo>
                    <a:pt x="183" y="126"/>
                    <a:pt x="191" y="224"/>
                    <a:pt x="191" y="224"/>
                  </a:cubicBezTo>
                  <a:cubicBezTo>
                    <a:pt x="0" y="34"/>
                    <a:pt x="0" y="34"/>
                    <a:pt x="0" y="34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19">
              <a:extLst>
                <a:ext uri="{FF2B5EF4-FFF2-40B4-BE49-F238E27FC236}">
                  <a16:creationId xmlns:a16="http://schemas.microsoft.com/office/drawing/2014/main" id="{F62370A3-98BA-4CE5-B790-369DB270C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1" y="830"/>
              <a:ext cx="286" cy="338"/>
            </a:xfrm>
            <a:custGeom>
              <a:avLst/>
              <a:gdLst>
                <a:gd name="T0" fmla="*/ 22 w 121"/>
                <a:gd name="T1" fmla="*/ 0 h 143"/>
                <a:gd name="T2" fmla="*/ 98 w 121"/>
                <a:gd name="T3" fmla="*/ 42 h 143"/>
                <a:gd name="T4" fmla="*/ 121 w 121"/>
                <a:gd name="T5" fmla="*/ 143 h 143"/>
                <a:gd name="T6" fmla="*/ 0 w 121"/>
                <a:gd name="T7" fmla="*/ 22 h 143"/>
                <a:gd name="T8" fmla="*/ 22 w 121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43">
                  <a:moveTo>
                    <a:pt x="22" y="0"/>
                  </a:moveTo>
                  <a:cubicBezTo>
                    <a:pt x="22" y="0"/>
                    <a:pt x="79" y="3"/>
                    <a:pt x="98" y="42"/>
                  </a:cubicBezTo>
                  <a:cubicBezTo>
                    <a:pt x="117" y="81"/>
                    <a:pt x="121" y="143"/>
                    <a:pt x="121" y="143"/>
                  </a:cubicBezTo>
                  <a:cubicBezTo>
                    <a:pt x="0" y="22"/>
                    <a:pt x="0" y="22"/>
                    <a:pt x="0" y="22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20">
              <a:extLst>
                <a:ext uri="{FF2B5EF4-FFF2-40B4-BE49-F238E27FC236}">
                  <a16:creationId xmlns:a16="http://schemas.microsoft.com/office/drawing/2014/main" id="{509CAD6C-30B5-4FBA-942C-B7ADBD1B9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6" y="-1124"/>
              <a:ext cx="1895" cy="1914"/>
            </a:xfrm>
            <a:custGeom>
              <a:avLst/>
              <a:gdLst>
                <a:gd name="T0" fmla="*/ 789 w 801"/>
                <a:gd name="T1" fmla="*/ 809 h 809"/>
                <a:gd name="T2" fmla="*/ 785 w 801"/>
                <a:gd name="T3" fmla="*/ 808 h 809"/>
                <a:gd name="T4" fmla="*/ 775 w 801"/>
                <a:gd name="T5" fmla="*/ 805 h 809"/>
                <a:gd name="T6" fmla="*/ 739 w 801"/>
                <a:gd name="T7" fmla="*/ 791 h 809"/>
                <a:gd name="T8" fmla="*/ 686 w 801"/>
                <a:gd name="T9" fmla="*/ 766 h 809"/>
                <a:gd name="T10" fmla="*/ 623 w 801"/>
                <a:gd name="T11" fmla="*/ 729 h 809"/>
                <a:gd name="T12" fmla="*/ 588 w 801"/>
                <a:gd name="T13" fmla="*/ 706 h 809"/>
                <a:gd name="T14" fmla="*/ 553 w 801"/>
                <a:gd name="T15" fmla="*/ 679 h 809"/>
                <a:gd name="T16" fmla="*/ 482 w 801"/>
                <a:gd name="T17" fmla="*/ 617 h 809"/>
                <a:gd name="T18" fmla="*/ 450 w 801"/>
                <a:gd name="T19" fmla="*/ 580 h 809"/>
                <a:gd name="T20" fmla="*/ 418 w 801"/>
                <a:gd name="T21" fmla="*/ 539 h 809"/>
                <a:gd name="T22" fmla="*/ 354 w 801"/>
                <a:gd name="T23" fmla="*/ 457 h 809"/>
                <a:gd name="T24" fmla="*/ 287 w 801"/>
                <a:gd name="T25" fmla="*/ 377 h 809"/>
                <a:gd name="T26" fmla="*/ 223 w 801"/>
                <a:gd name="T27" fmla="*/ 299 h 809"/>
                <a:gd name="T28" fmla="*/ 164 w 801"/>
                <a:gd name="T29" fmla="*/ 225 h 809"/>
                <a:gd name="T30" fmla="*/ 137 w 801"/>
                <a:gd name="T31" fmla="*/ 190 h 809"/>
                <a:gd name="T32" fmla="*/ 112 w 801"/>
                <a:gd name="T33" fmla="*/ 158 h 809"/>
                <a:gd name="T34" fmla="*/ 68 w 801"/>
                <a:gd name="T35" fmla="*/ 101 h 809"/>
                <a:gd name="T36" fmla="*/ 50 w 801"/>
                <a:gd name="T37" fmla="*/ 77 h 809"/>
                <a:gd name="T38" fmla="*/ 35 w 801"/>
                <a:gd name="T39" fmla="*/ 57 h 809"/>
                <a:gd name="T40" fmla="*/ 14 w 801"/>
                <a:gd name="T41" fmla="*/ 28 h 809"/>
                <a:gd name="T42" fmla="*/ 6 w 801"/>
                <a:gd name="T43" fmla="*/ 18 h 809"/>
                <a:gd name="T44" fmla="*/ 6 w 801"/>
                <a:gd name="T45" fmla="*/ 5 h 809"/>
                <a:gd name="T46" fmla="*/ 19 w 801"/>
                <a:gd name="T47" fmla="*/ 6 h 809"/>
                <a:gd name="T48" fmla="*/ 29 w 801"/>
                <a:gd name="T49" fmla="*/ 13 h 809"/>
                <a:gd name="T50" fmla="*/ 57 w 801"/>
                <a:gd name="T51" fmla="*/ 35 h 809"/>
                <a:gd name="T52" fmla="*/ 78 w 801"/>
                <a:gd name="T53" fmla="*/ 50 h 809"/>
                <a:gd name="T54" fmla="*/ 101 w 801"/>
                <a:gd name="T55" fmla="*/ 69 h 809"/>
                <a:gd name="T56" fmla="*/ 158 w 801"/>
                <a:gd name="T57" fmla="*/ 113 h 809"/>
                <a:gd name="T58" fmla="*/ 190 w 801"/>
                <a:gd name="T59" fmla="*/ 139 h 809"/>
                <a:gd name="T60" fmla="*/ 224 w 801"/>
                <a:gd name="T61" fmla="*/ 166 h 809"/>
                <a:gd name="T62" fmla="*/ 297 w 801"/>
                <a:gd name="T63" fmla="*/ 226 h 809"/>
                <a:gd name="T64" fmla="*/ 375 w 801"/>
                <a:gd name="T65" fmla="*/ 290 h 809"/>
                <a:gd name="T66" fmla="*/ 454 w 801"/>
                <a:gd name="T67" fmla="*/ 358 h 809"/>
                <a:gd name="T68" fmla="*/ 536 w 801"/>
                <a:gd name="T69" fmla="*/ 423 h 809"/>
                <a:gd name="T70" fmla="*/ 576 w 801"/>
                <a:gd name="T71" fmla="*/ 455 h 809"/>
                <a:gd name="T72" fmla="*/ 613 w 801"/>
                <a:gd name="T73" fmla="*/ 488 h 809"/>
                <a:gd name="T74" fmla="*/ 674 w 801"/>
                <a:gd name="T75" fmla="*/ 559 h 809"/>
                <a:gd name="T76" fmla="*/ 700 w 801"/>
                <a:gd name="T77" fmla="*/ 595 h 809"/>
                <a:gd name="T78" fmla="*/ 723 w 801"/>
                <a:gd name="T79" fmla="*/ 629 h 809"/>
                <a:gd name="T80" fmla="*/ 760 w 801"/>
                <a:gd name="T81" fmla="*/ 693 h 809"/>
                <a:gd name="T82" fmla="*/ 784 w 801"/>
                <a:gd name="T83" fmla="*/ 746 h 809"/>
                <a:gd name="T84" fmla="*/ 797 w 801"/>
                <a:gd name="T85" fmla="*/ 783 h 809"/>
                <a:gd name="T86" fmla="*/ 800 w 801"/>
                <a:gd name="T87" fmla="*/ 793 h 809"/>
                <a:gd name="T88" fmla="*/ 801 w 801"/>
                <a:gd name="T89" fmla="*/ 796 h 809"/>
                <a:gd name="T90" fmla="*/ 789 w 801"/>
                <a:gd name="T91" fmla="*/ 809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01" h="809">
                  <a:moveTo>
                    <a:pt x="789" y="809"/>
                  </a:moveTo>
                  <a:cubicBezTo>
                    <a:pt x="789" y="809"/>
                    <a:pt x="788" y="809"/>
                    <a:pt x="785" y="808"/>
                  </a:cubicBezTo>
                  <a:cubicBezTo>
                    <a:pt x="783" y="807"/>
                    <a:pt x="780" y="806"/>
                    <a:pt x="775" y="805"/>
                  </a:cubicBezTo>
                  <a:cubicBezTo>
                    <a:pt x="767" y="802"/>
                    <a:pt x="754" y="797"/>
                    <a:pt x="739" y="791"/>
                  </a:cubicBezTo>
                  <a:cubicBezTo>
                    <a:pt x="724" y="785"/>
                    <a:pt x="706" y="776"/>
                    <a:pt x="686" y="766"/>
                  </a:cubicBezTo>
                  <a:cubicBezTo>
                    <a:pt x="667" y="756"/>
                    <a:pt x="645" y="743"/>
                    <a:pt x="623" y="729"/>
                  </a:cubicBezTo>
                  <a:cubicBezTo>
                    <a:pt x="611" y="722"/>
                    <a:pt x="600" y="714"/>
                    <a:pt x="588" y="706"/>
                  </a:cubicBezTo>
                  <a:cubicBezTo>
                    <a:pt x="577" y="697"/>
                    <a:pt x="565" y="689"/>
                    <a:pt x="553" y="679"/>
                  </a:cubicBezTo>
                  <a:cubicBezTo>
                    <a:pt x="529" y="661"/>
                    <a:pt x="505" y="641"/>
                    <a:pt x="482" y="617"/>
                  </a:cubicBezTo>
                  <a:cubicBezTo>
                    <a:pt x="471" y="605"/>
                    <a:pt x="460" y="593"/>
                    <a:pt x="450" y="580"/>
                  </a:cubicBezTo>
                  <a:cubicBezTo>
                    <a:pt x="439" y="567"/>
                    <a:pt x="429" y="553"/>
                    <a:pt x="418" y="539"/>
                  </a:cubicBezTo>
                  <a:cubicBezTo>
                    <a:pt x="398" y="511"/>
                    <a:pt x="376" y="483"/>
                    <a:pt x="354" y="457"/>
                  </a:cubicBezTo>
                  <a:cubicBezTo>
                    <a:pt x="331" y="430"/>
                    <a:pt x="309" y="404"/>
                    <a:pt x="287" y="377"/>
                  </a:cubicBezTo>
                  <a:cubicBezTo>
                    <a:pt x="265" y="351"/>
                    <a:pt x="244" y="324"/>
                    <a:pt x="223" y="299"/>
                  </a:cubicBezTo>
                  <a:cubicBezTo>
                    <a:pt x="203" y="273"/>
                    <a:pt x="183" y="248"/>
                    <a:pt x="164" y="225"/>
                  </a:cubicBezTo>
                  <a:cubicBezTo>
                    <a:pt x="155" y="213"/>
                    <a:pt x="146" y="201"/>
                    <a:pt x="137" y="190"/>
                  </a:cubicBezTo>
                  <a:cubicBezTo>
                    <a:pt x="129" y="179"/>
                    <a:pt x="120" y="168"/>
                    <a:pt x="112" y="158"/>
                  </a:cubicBezTo>
                  <a:cubicBezTo>
                    <a:pt x="96" y="137"/>
                    <a:pt x="81" y="118"/>
                    <a:pt x="68" y="101"/>
                  </a:cubicBezTo>
                  <a:cubicBezTo>
                    <a:pt x="62" y="93"/>
                    <a:pt x="56" y="85"/>
                    <a:pt x="50" y="77"/>
                  </a:cubicBezTo>
                  <a:cubicBezTo>
                    <a:pt x="45" y="70"/>
                    <a:pt x="40" y="63"/>
                    <a:pt x="35" y="57"/>
                  </a:cubicBezTo>
                  <a:cubicBezTo>
                    <a:pt x="26" y="45"/>
                    <a:pt x="19" y="35"/>
                    <a:pt x="14" y="28"/>
                  </a:cubicBezTo>
                  <a:cubicBezTo>
                    <a:pt x="9" y="22"/>
                    <a:pt x="6" y="18"/>
                    <a:pt x="6" y="18"/>
                  </a:cubicBezTo>
                  <a:cubicBezTo>
                    <a:pt x="6" y="18"/>
                    <a:pt x="0" y="10"/>
                    <a:pt x="6" y="5"/>
                  </a:cubicBezTo>
                  <a:cubicBezTo>
                    <a:pt x="11" y="0"/>
                    <a:pt x="19" y="6"/>
                    <a:pt x="19" y="6"/>
                  </a:cubicBezTo>
                  <a:cubicBezTo>
                    <a:pt x="19" y="6"/>
                    <a:pt x="22" y="8"/>
                    <a:pt x="29" y="13"/>
                  </a:cubicBezTo>
                  <a:cubicBezTo>
                    <a:pt x="36" y="18"/>
                    <a:pt x="45" y="26"/>
                    <a:pt x="57" y="35"/>
                  </a:cubicBezTo>
                  <a:cubicBezTo>
                    <a:pt x="63" y="40"/>
                    <a:pt x="70" y="45"/>
                    <a:pt x="78" y="50"/>
                  </a:cubicBezTo>
                  <a:cubicBezTo>
                    <a:pt x="85" y="56"/>
                    <a:pt x="93" y="62"/>
                    <a:pt x="101" y="69"/>
                  </a:cubicBezTo>
                  <a:cubicBezTo>
                    <a:pt x="118" y="82"/>
                    <a:pt x="137" y="97"/>
                    <a:pt x="158" y="113"/>
                  </a:cubicBezTo>
                  <a:cubicBezTo>
                    <a:pt x="168" y="121"/>
                    <a:pt x="179" y="130"/>
                    <a:pt x="190" y="139"/>
                  </a:cubicBezTo>
                  <a:cubicBezTo>
                    <a:pt x="201" y="147"/>
                    <a:pt x="212" y="157"/>
                    <a:pt x="224" y="166"/>
                  </a:cubicBezTo>
                  <a:cubicBezTo>
                    <a:pt x="247" y="185"/>
                    <a:pt x="272" y="205"/>
                    <a:pt x="297" y="226"/>
                  </a:cubicBezTo>
                  <a:cubicBezTo>
                    <a:pt x="322" y="246"/>
                    <a:pt x="349" y="268"/>
                    <a:pt x="375" y="290"/>
                  </a:cubicBezTo>
                  <a:cubicBezTo>
                    <a:pt x="401" y="312"/>
                    <a:pt x="427" y="335"/>
                    <a:pt x="454" y="358"/>
                  </a:cubicBezTo>
                  <a:cubicBezTo>
                    <a:pt x="480" y="381"/>
                    <a:pt x="508" y="402"/>
                    <a:pt x="536" y="423"/>
                  </a:cubicBezTo>
                  <a:cubicBezTo>
                    <a:pt x="549" y="434"/>
                    <a:pt x="563" y="444"/>
                    <a:pt x="576" y="455"/>
                  </a:cubicBezTo>
                  <a:cubicBezTo>
                    <a:pt x="589" y="466"/>
                    <a:pt x="601" y="477"/>
                    <a:pt x="613" y="488"/>
                  </a:cubicBezTo>
                  <a:cubicBezTo>
                    <a:pt x="636" y="511"/>
                    <a:pt x="656" y="535"/>
                    <a:pt x="674" y="559"/>
                  </a:cubicBezTo>
                  <a:cubicBezTo>
                    <a:pt x="684" y="571"/>
                    <a:pt x="692" y="583"/>
                    <a:pt x="700" y="595"/>
                  </a:cubicBezTo>
                  <a:cubicBezTo>
                    <a:pt x="708" y="607"/>
                    <a:pt x="716" y="618"/>
                    <a:pt x="723" y="629"/>
                  </a:cubicBezTo>
                  <a:cubicBezTo>
                    <a:pt x="737" y="652"/>
                    <a:pt x="749" y="674"/>
                    <a:pt x="760" y="693"/>
                  </a:cubicBezTo>
                  <a:cubicBezTo>
                    <a:pt x="770" y="713"/>
                    <a:pt x="778" y="731"/>
                    <a:pt x="784" y="746"/>
                  </a:cubicBezTo>
                  <a:cubicBezTo>
                    <a:pt x="790" y="762"/>
                    <a:pt x="795" y="774"/>
                    <a:pt x="797" y="783"/>
                  </a:cubicBezTo>
                  <a:cubicBezTo>
                    <a:pt x="799" y="787"/>
                    <a:pt x="800" y="791"/>
                    <a:pt x="800" y="793"/>
                  </a:cubicBezTo>
                  <a:cubicBezTo>
                    <a:pt x="801" y="795"/>
                    <a:pt x="801" y="796"/>
                    <a:pt x="801" y="796"/>
                  </a:cubicBezTo>
                  <a:lnTo>
                    <a:pt x="789" y="80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21">
              <a:extLst>
                <a:ext uri="{FF2B5EF4-FFF2-40B4-BE49-F238E27FC236}">
                  <a16:creationId xmlns:a16="http://schemas.microsoft.com/office/drawing/2014/main" id="{5125A3C8-3F2A-44B3-BE06-F08F272084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8" y="492"/>
              <a:ext cx="571" cy="413"/>
            </a:xfrm>
            <a:custGeom>
              <a:avLst/>
              <a:gdLst>
                <a:gd name="T0" fmla="*/ 0 w 241"/>
                <a:gd name="T1" fmla="*/ 0 h 175"/>
                <a:gd name="T2" fmla="*/ 160 w 241"/>
                <a:gd name="T3" fmla="*/ 58 h 175"/>
                <a:gd name="T4" fmla="*/ 241 w 241"/>
                <a:gd name="T5" fmla="*/ 175 h 175"/>
                <a:gd name="T6" fmla="*/ 74 w 241"/>
                <a:gd name="T7" fmla="*/ 98 h 175"/>
                <a:gd name="T8" fmla="*/ 0 w 241"/>
                <a:gd name="T9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" h="175">
                  <a:moveTo>
                    <a:pt x="0" y="0"/>
                  </a:moveTo>
                  <a:cubicBezTo>
                    <a:pt x="0" y="0"/>
                    <a:pt x="120" y="23"/>
                    <a:pt x="160" y="58"/>
                  </a:cubicBezTo>
                  <a:cubicBezTo>
                    <a:pt x="200" y="92"/>
                    <a:pt x="241" y="175"/>
                    <a:pt x="241" y="175"/>
                  </a:cubicBezTo>
                  <a:cubicBezTo>
                    <a:pt x="74" y="98"/>
                    <a:pt x="74" y="98"/>
                    <a:pt x="74" y="9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22">
              <a:extLst>
                <a:ext uri="{FF2B5EF4-FFF2-40B4-BE49-F238E27FC236}">
                  <a16:creationId xmlns:a16="http://schemas.microsoft.com/office/drawing/2014/main" id="{EC7E3D1A-C106-47B1-923A-D3D1A8F02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3" y="742"/>
              <a:ext cx="409" cy="575"/>
            </a:xfrm>
            <a:custGeom>
              <a:avLst/>
              <a:gdLst>
                <a:gd name="T0" fmla="*/ 0 w 173"/>
                <a:gd name="T1" fmla="*/ 0 h 243"/>
                <a:gd name="T2" fmla="*/ 57 w 173"/>
                <a:gd name="T3" fmla="*/ 161 h 243"/>
                <a:gd name="T4" fmla="*/ 173 w 173"/>
                <a:gd name="T5" fmla="*/ 243 h 243"/>
                <a:gd name="T6" fmla="*/ 98 w 173"/>
                <a:gd name="T7" fmla="*/ 75 h 243"/>
                <a:gd name="T8" fmla="*/ 0 w 173"/>
                <a:gd name="T9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243">
                  <a:moveTo>
                    <a:pt x="0" y="0"/>
                  </a:moveTo>
                  <a:cubicBezTo>
                    <a:pt x="0" y="0"/>
                    <a:pt x="23" y="121"/>
                    <a:pt x="57" y="161"/>
                  </a:cubicBezTo>
                  <a:cubicBezTo>
                    <a:pt x="91" y="201"/>
                    <a:pt x="173" y="243"/>
                    <a:pt x="173" y="243"/>
                  </a:cubicBezTo>
                  <a:cubicBezTo>
                    <a:pt x="98" y="75"/>
                    <a:pt x="98" y="75"/>
                    <a:pt x="98" y="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E39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23">
              <a:extLst>
                <a:ext uri="{FF2B5EF4-FFF2-40B4-BE49-F238E27FC236}">
                  <a16:creationId xmlns:a16="http://schemas.microsoft.com/office/drawing/2014/main" id="{8DE28814-6372-4CF8-8325-D170685A8C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5" y="674"/>
              <a:ext cx="345" cy="343"/>
            </a:xfrm>
            <a:custGeom>
              <a:avLst/>
              <a:gdLst>
                <a:gd name="T0" fmla="*/ 138 w 146"/>
                <a:gd name="T1" fmla="*/ 9 h 145"/>
                <a:gd name="T2" fmla="*/ 138 w 146"/>
                <a:gd name="T3" fmla="*/ 39 h 145"/>
                <a:gd name="T4" fmla="*/ 38 w 146"/>
                <a:gd name="T5" fmla="*/ 137 h 145"/>
                <a:gd name="T6" fmla="*/ 8 w 146"/>
                <a:gd name="T7" fmla="*/ 137 h 145"/>
                <a:gd name="T8" fmla="*/ 8 w 146"/>
                <a:gd name="T9" fmla="*/ 107 h 145"/>
                <a:gd name="T10" fmla="*/ 107 w 146"/>
                <a:gd name="T11" fmla="*/ 8 h 145"/>
                <a:gd name="T12" fmla="*/ 138 w 146"/>
                <a:gd name="T13" fmla="*/ 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6" h="145">
                  <a:moveTo>
                    <a:pt x="138" y="9"/>
                  </a:moveTo>
                  <a:cubicBezTo>
                    <a:pt x="146" y="17"/>
                    <a:pt x="146" y="31"/>
                    <a:pt x="138" y="39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30" y="145"/>
                    <a:pt x="17" y="145"/>
                    <a:pt x="8" y="137"/>
                  </a:cubicBezTo>
                  <a:cubicBezTo>
                    <a:pt x="0" y="128"/>
                    <a:pt x="0" y="115"/>
                    <a:pt x="8" y="107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16" y="0"/>
                    <a:pt x="129" y="0"/>
                    <a:pt x="138" y="9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24">
              <a:extLst>
                <a:ext uri="{FF2B5EF4-FFF2-40B4-BE49-F238E27FC236}">
                  <a16:creationId xmlns:a16="http://schemas.microsoft.com/office/drawing/2014/main" id="{D146E12B-2842-43F1-9AE2-190C98B14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9" y="295"/>
              <a:ext cx="400" cy="398"/>
            </a:xfrm>
            <a:custGeom>
              <a:avLst/>
              <a:gdLst>
                <a:gd name="T0" fmla="*/ 159 w 169"/>
                <a:gd name="T1" fmla="*/ 10 h 168"/>
                <a:gd name="T2" fmla="*/ 160 w 169"/>
                <a:gd name="T3" fmla="*/ 45 h 168"/>
                <a:gd name="T4" fmla="*/ 45 w 169"/>
                <a:gd name="T5" fmla="*/ 158 h 168"/>
                <a:gd name="T6" fmla="*/ 10 w 169"/>
                <a:gd name="T7" fmla="*/ 158 h 168"/>
                <a:gd name="T8" fmla="*/ 10 w 169"/>
                <a:gd name="T9" fmla="*/ 123 h 168"/>
                <a:gd name="T10" fmla="*/ 125 w 169"/>
                <a:gd name="T11" fmla="*/ 10 h 168"/>
                <a:gd name="T12" fmla="*/ 159 w 169"/>
                <a:gd name="T13" fmla="*/ 1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68">
                  <a:moveTo>
                    <a:pt x="159" y="10"/>
                  </a:moveTo>
                  <a:cubicBezTo>
                    <a:pt x="169" y="20"/>
                    <a:pt x="169" y="36"/>
                    <a:pt x="160" y="45"/>
                  </a:cubicBezTo>
                  <a:cubicBezTo>
                    <a:pt x="45" y="158"/>
                    <a:pt x="45" y="158"/>
                    <a:pt x="45" y="158"/>
                  </a:cubicBezTo>
                  <a:cubicBezTo>
                    <a:pt x="35" y="168"/>
                    <a:pt x="20" y="167"/>
                    <a:pt x="10" y="158"/>
                  </a:cubicBezTo>
                  <a:cubicBezTo>
                    <a:pt x="1" y="148"/>
                    <a:pt x="0" y="132"/>
                    <a:pt x="10" y="123"/>
                  </a:cubicBezTo>
                  <a:cubicBezTo>
                    <a:pt x="125" y="10"/>
                    <a:pt x="125" y="10"/>
                    <a:pt x="125" y="10"/>
                  </a:cubicBezTo>
                  <a:cubicBezTo>
                    <a:pt x="134" y="0"/>
                    <a:pt x="150" y="1"/>
                    <a:pt x="159" y="1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25">
              <a:extLst>
                <a:ext uri="{FF2B5EF4-FFF2-40B4-BE49-F238E27FC236}">
                  <a16:creationId xmlns:a16="http://schemas.microsoft.com/office/drawing/2014/main" id="{5274785D-F930-4FCF-AAFD-D6AAB8D07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5" y="402"/>
              <a:ext cx="523" cy="525"/>
            </a:xfrm>
            <a:custGeom>
              <a:avLst/>
              <a:gdLst>
                <a:gd name="T0" fmla="*/ 0 w 523"/>
                <a:gd name="T1" fmla="*/ 267 h 525"/>
                <a:gd name="T2" fmla="*/ 289 w 523"/>
                <a:gd name="T3" fmla="*/ 525 h 525"/>
                <a:gd name="T4" fmla="*/ 523 w 523"/>
                <a:gd name="T5" fmla="*/ 291 h 525"/>
                <a:gd name="T6" fmla="*/ 272 w 523"/>
                <a:gd name="T7" fmla="*/ 0 h 525"/>
                <a:gd name="T8" fmla="*/ 0 w 523"/>
                <a:gd name="T9" fmla="*/ 26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525">
                  <a:moveTo>
                    <a:pt x="0" y="267"/>
                  </a:moveTo>
                  <a:lnTo>
                    <a:pt x="289" y="525"/>
                  </a:lnTo>
                  <a:lnTo>
                    <a:pt x="523" y="291"/>
                  </a:lnTo>
                  <a:lnTo>
                    <a:pt x="272" y="0"/>
                  </a:lnTo>
                  <a:lnTo>
                    <a:pt x="0" y="26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26">
              <a:extLst>
                <a:ext uri="{FF2B5EF4-FFF2-40B4-BE49-F238E27FC236}">
                  <a16:creationId xmlns:a16="http://schemas.microsoft.com/office/drawing/2014/main" id="{19A9355B-2FD4-41FB-93BB-2CD164BB8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4" y="605"/>
              <a:ext cx="511" cy="511"/>
            </a:xfrm>
            <a:custGeom>
              <a:avLst/>
              <a:gdLst>
                <a:gd name="T0" fmla="*/ 3 w 216"/>
                <a:gd name="T1" fmla="*/ 0 h 216"/>
                <a:gd name="T2" fmla="*/ 6 w 216"/>
                <a:gd name="T3" fmla="*/ 2 h 216"/>
                <a:gd name="T4" fmla="*/ 15 w 216"/>
                <a:gd name="T5" fmla="*/ 6 h 216"/>
                <a:gd name="T6" fmla="*/ 44 w 216"/>
                <a:gd name="T7" fmla="*/ 25 h 216"/>
                <a:gd name="T8" fmla="*/ 53 w 216"/>
                <a:gd name="T9" fmla="*/ 32 h 216"/>
                <a:gd name="T10" fmla="*/ 63 w 216"/>
                <a:gd name="T11" fmla="*/ 39 h 216"/>
                <a:gd name="T12" fmla="*/ 81 w 216"/>
                <a:gd name="T13" fmla="*/ 57 h 216"/>
                <a:gd name="T14" fmla="*/ 91 w 216"/>
                <a:gd name="T15" fmla="*/ 67 h 216"/>
                <a:gd name="T16" fmla="*/ 100 w 216"/>
                <a:gd name="T17" fmla="*/ 77 h 216"/>
                <a:gd name="T18" fmla="*/ 118 w 216"/>
                <a:gd name="T19" fmla="*/ 99 h 216"/>
                <a:gd name="T20" fmla="*/ 137 w 216"/>
                <a:gd name="T21" fmla="*/ 120 h 216"/>
                <a:gd name="T22" fmla="*/ 155 w 216"/>
                <a:gd name="T23" fmla="*/ 140 h 216"/>
                <a:gd name="T24" fmla="*/ 171 w 216"/>
                <a:gd name="T25" fmla="*/ 160 h 216"/>
                <a:gd name="T26" fmla="*/ 186 w 216"/>
                <a:gd name="T27" fmla="*/ 177 h 216"/>
                <a:gd name="T28" fmla="*/ 199 w 216"/>
                <a:gd name="T29" fmla="*/ 192 h 216"/>
                <a:gd name="T30" fmla="*/ 208 w 216"/>
                <a:gd name="T31" fmla="*/ 204 h 216"/>
                <a:gd name="T32" fmla="*/ 216 w 216"/>
                <a:gd name="T33" fmla="*/ 214 h 216"/>
                <a:gd name="T34" fmla="*/ 214 w 216"/>
                <a:gd name="T35" fmla="*/ 216 h 216"/>
                <a:gd name="T36" fmla="*/ 204 w 216"/>
                <a:gd name="T37" fmla="*/ 208 h 216"/>
                <a:gd name="T38" fmla="*/ 192 w 216"/>
                <a:gd name="T39" fmla="*/ 198 h 216"/>
                <a:gd name="T40" fmla="*/ 178 w 216"/>
                <a:gd name="T41" fmla="*/ 186 h 216"/>
                <a:gd name="T42" fmla="*/ 160 w 216"/>
                <a:gd name="T43" fmla="*/ 171 h 216"/>
                <a:gd name="T44" fmla="*/ 141 w 216"/>
                <a:gd name="T45" fmla="*/ 154 h 216"/>
                <a:gd name="T46" fmla="*/ 120 w 216"/>
                <a:gd name="T47" fmla="*/ 136 h 216"/>
                <a:gd name="T48" fmla="*/ 99 w 216"/>
                <a:gd name="T49" fmla="*/ 118 h 216"/>
                <a:gd name="T50" fmla="*/ 77 w 216"/>
                <a:gd name="T51" fmla="*/ 99 h 216"/>
                <a:gd name="T52" fmla="*/ 67 w 216"/>
                <a:gd name="T53" fmla="*/ 91 h 216"/>
                <a:gd name="T54" fmla="*/ 57 w 216"/>
                <a:gd name="T55" fmla="*/ 81 h 216"/>
                <a:gd name="T56" fmla="*/ 39 w 216"/>
                <a:gd name="T57" fmla="*/ 63 h 216"/>
                <a:gd name="T58" fmla="*/ 32 w 216"/>
                <a:gd name="T59" fmla="*/ 53 h 216"/>
                <a:gd name="T60" fmla="*/ 25 w 216"/>
                <a:gd name="T61" fmla="*/ 44 h 216"/>
                <a:gd name="T62" fmla="*/ 6 w 216"/>
                <a:gd name="T63" fmla="*/ 15 h 216"/>
                <a:gd name="T64" fmla="*/ 2 w 216"/>
                <a:gd name="T65" fmla="*/ 6 h 216"/>
                <a:gd name="T66" fmla="*/ 0 w 216"/>
                <a:gd name="T67" fmla="*/ 3 h 216"/>
                <a:gd name="T68" fmla="*/ 3 w 216"/>
                <a:gd name="T69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6" h="216">
                  <a:moveTo>
                    <a:pt x="3" y="0"/>
                  </a:moveTo>
                  <a:cubicBezTo>
                    <a:pt x="3" y="0"/>
                    <a:pt x="4" y="1"/>
                    <a:pt x="6" y="2"/>
                  </a:cubicBezTo>
                  <a:cubicBezTo>
                    <a:pt x="8" y="3"/>
                    <a:pt x="11" y="4"/>
                    <a:pt x="15" y="6"/>
                  </a:cubicBezTo>
                  <a:cubicBezTo>
                    <a:pt x="22" y="11"/>
                    <a:pt x="33" y="17"/>
                    <a:pt x="44" y="25"/>
                  </a:cubicBezTo>
                  <a:cubicBezTo>
                    <a:pt x="47" y="27"/>
                    <a:pt x="50" y="30"/>
                    <a:pt x="53" y="32"/>
                  </a:cubicBezTo>
                  <a:cubicBezTo>
                    <a:pt x="56" y="34"/>
                    <a:pt x="59" y="37"/>
                    <a:pt x="63" y="39"/>
                  </a:cubicBezTo>
                  <a:cubicBezTo>
                    <a:pt x="69" y="45"/>
                    <a:pt x="75" y="50"/>
                    <a:pt x="81" y="57"/>
                  </a:cubicBezTo>
                  <a:cubicBezTo>
                    <a:pt x="85" y="60"/>
                    <a:pt x="88" y="63"/>
                    <a:pt x="91" y="67"/>
                  </a:cubicBezTo>
                  <a:cubicBezTo>
                    <a:pt x="94" y="70"/>
                    <a:pt x="97" y="74"/>
                    <a:pt x="100" y="77"/>
                  </a:cubicBezTo>
                  <a:cubicBezTo>
                    <a:pt x="105" y="84"/>
                    <a:pt x="112" y="92"/>
                    <a:pt x="118" y="99"/>
                  </a:cubicBezTo>
                  <a:cubicBezTo>
                    <a:pt x="124" y="106"/>
                    <a:pt x="130" y="113"/>
                    <a:pt x="137" y="120"/>
                  </a:cubicBezTo>
                  <a:cubicBezTo>
                    <a:pt x="143" y="127"/>
                    <a:pt x="149" y="134"/>
                    <a:pt x="155" y="140"/>
                  </a:cubicBezTo>
                  <a:cubicBezTo>
                    <a:pt x="160" y="147"/>
                    <a:pt x="166" y="154"/>
                    <a:pt x="171" y="160"/>
                  </a:cubicBezTo>
                  <a:cubicBezTo>
                    <a:pt x="177" y="166"/>
                    <a:pt x="182" y="172"/>
                    <a:pt x="186" y="177"/>
                  </a:cubicBezTo>
                  <a:cubicBezTo>
                    <a:pt x="191" y="183"/>
                    <a:pt x="195" y="188"/>
                    <a:pt x="199" y="192"/>
                  </a:cubicBezTo>
                  <a:cubicBezTo>
                    <a:pt x="202" y="197"/>
                    <a:pt x="206" y="200"/>
                    <a:pt x="208" y="204"/>
                  </a:cubicBezTo>
                  <a:cubicBezTo>
                    <a:pt x="213" y="210"/>
                    <a:pt x="216" y="214"/>
                    <a:pt x="216" y="214"/>
                  </a:cubicBezTo>
                  <a:cubicBezTo>
                    <a:pt x="214" y="216"/>
                    <a:pt x="214" y="216"/>
                    <a:pt x="214" y="216"/>
                  </a:cubicBezTo>
                  <a:cubicBezTo>
                    <a:pt x="214" y="216"/>
                    <a:pt x="210" y="213"/>
                    <a:pt x="204" y="208"/>
                  </a:cubicBezTo>
                  <a:cubicBezTo>
                    <a:pt x="201" y="205"/>
                    <a:pt x="197" y="202"/>
                    <a:pt x="192" y="198"/>
                  </a:cubicBezTo>
                  <a:cubicBezTo>
                    <a:pt x="188" y="195"/>
                    <a:pt x="183" y="190"/>
                    <a:pt x="178" y="186"/>
                  </a:cubicBezTo>
                  <a:cubicBezTo>
                    <a:pt x="172" y="181"/>
                    <a:pt x="166" y="176"/>
                    <a:pt x="160" y="171"/>
                  </a:cubicBezTo>
                  <a:cubicBezTo>
                    <a:pt x="154" y="166"/>
                    <a:pt x="147" y="160"/>
                    <a:pt x="141" y="154"/>
                  </a:cubicBezTo>
                  <a:cubicBezTo>
                    <a:pt x="134" y="149"/>
                    <a:pt x="127" y="143"/>
                    <a:pt x="120" y="136"/>
                  </a:cubicBezTo>
                  <a:cubicBezTo>
                    <a:pt x="113" y="130"/>
                    <a:pt x="106" y="124"/>
                    <a:pt x="99" y="118"/>
                  </a:cubicBezTo>
                  <a:cubicBezTo>
                    <a:pt x="92" y="111"/>
                    <a:pt x="84" y="105"/>
                    <a:pt x="77" y="99"/>
                  </a:cubicBezTo>
                  <a:cubicBezTo>
                    <a:pt x="74" y="96"/>
                    <a:pt x="70" y="94"/>
                    <a:pt x="67" y="91"/>
                  </a:cubicBezTo>
                  <a:cubicBezTo>
                    <a:pt x="63" y="88"/>
                    <a:pt x="60" y="85"/>
                    <a:pt x="57" y="81"/>
                  </a:cubicBezTo>
                  <a:cubicBezTo>
                    <a:pt x="50" y="75"/>
                    <a:pt x="45" y="69"/>
                    <a:pt x="39" y="63"/>
                  </a:cubicBezTo>
                  <a:cubicBezTo>
                    <a:pt x="37" y="59"/>
                    <a:pt x="34" y="56"/>
                    <a:pt x="32" y="53"/>
                  </a:cubicBezTo>
                  <a:cubicBezTo>
                    <a:pt x="30" y="50"/>
                    <a:pt x="27" y="47"/>
                    <a:pt x="25" y="44"/>
                  </a:cubicBezTo>
                  <a:cubicBezTo>
                    <a:pt x="17" y="33"/>
                    <a:pt x="11" y="23"/>
                    <a:pt x="6" y="15"/>
                  </a:cubicBezTo>
                  <a:cubicBezTo>
                    <a:pt x="4" y="11"/>
                    <a:pt x="3" y="8"/>
                    <a:pt x="2" y="6"/>
                  </a:cubicBezTo>
                  <a:cubicBezTo>
                    <a:pt x="1" y="4"/>
                    <a:pt x="0" y="3"/>
                    <a:pt x="0" y="3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27">
              <a:extLst>
                <a:ext uri="{FF2B5EF4-FFF2-40B4-BE49-F238E27FC236}">
                  <a16:creationId xmlns:a16="http://schemas.microsoft.com/office/drawing/2014/main" id="{E3E14064-21E4-4333-9627-1E23FD921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8" y="-1107"/>
              <a:ext cx="1876" cy="1897"/>
            </a:xfrm>
            <a:custGeom>
              <a:avLst/>
              <a:gdLst>
                <a:gd name="T0" fmla="*/ 4 w 793"/>
                <a:gd name="T1" fmla="*/ 0 h 802"/>
                <a:gd name="T2" fmla="*/ 5 w 793"/>
                <a:gd name="T3" fmla="*/ 11 h 802"/>
                <a:gd name="T4" fmla="*/ 13 w 793"/>
                <a:gd name="T5" fmla="*/ 21 h 802"/>
                <a:gd name="T6" fmla="*/ 34 w 793"/>
                <a:gd name="T7" fmla="*/ 50 h 802"/>
                <a:gd name="T8" fmla="*/ 49 w 793"/>
                <a:gd name="T9" fmla="*/ 70 h 802"/>
                <a:gd name="T10" fmla="*/ 67 w 793"/>
                <a:gd name="T11" fmla="*/ 94 h 802"/>
                <a:gd name="T12" fmla="*/ 111 w 793"/>
                <a:gd name="T13" fmla="*/ 151 h 802"/>
                <a:gd name="T14" fmla="*/ 136 w 793"/>
                <a:gd name="T15" fmla="*/ 183 h 802"/>
                <a:gd name="T16" fmla="*/ 163 w 793"/>
                <a:gd name="T17" fmla="*/ 218 h 802"/>
                <a:gd name="T18" fmla="*/ 222 w 793"/>
                <a:gd name="T19" fmla="*/ 292 h 802"/>
                <a:gd name="T20" fmla="*/ 286 w 793"/>
                <a:gd name="T21" fmla="*/ 370 h 802"/>
                <a:gd name="T22" fmla="*/ 353 w 793"/>
                <a:gd name="T23" fmla="*/ 450 h 802"/>
                <a:gd name="T24" fmla="*/ 417 w 793"/>
                <a:gd name="T25" fmla="*/ 532 h 802"/>
                <a:gd name="T26" fmla="*/ 449 w 793"/>
                <a:gd name="T27" fmla="*/ 573 h 802"/>
                <a:gd name="T28" fmla="*/ 481 w 793"/>
                <a:gd name="T29" fmla="*/ 610 h 802"/>
                <a:gd name="T30" fmla="*/ 552 w 793"/>
                <a:gd name="T31" fmla="*/ 672 h 802"/>
                <a:gd name="T32" fmla="*/ 587 w 793"/>
                <a:gd name="T33" fmla="*/ 699 h 802"/>
                <a:gd name="T34" fmla="*/ 622 w 793"/>
                <a:gd name="T35" fmla="*/ 722 h 802"/>
                <a:gd name="T36" fmla="*/ 685 w 793"/>
                <a:gd name="T37" fmla="*/ 759 h 802"/>
                <a:gd name="T38" fmla="*/ 738 w 793"/>
                <a:gd name="T39" fmla="*/ 784 h 802"/>
                <a:gd name="T40" fmla="*/ 774 w 793"/>
                <a:gd name="T41" fmla="*/ 798 h 802"/>
                <a:gd name="T42" fmla="*/ 784 w 793"/>
                <a:gd name="T43" fmla="*/ 801 h 802"/>
                <a:gd name="T44" fmla="*/ 788 w 793"/>
                <a:gd name="T45" fmla="*/ 802 h 802"/>
                <a:gd name="T46" fmla="*/ 793 w 793"/>
                <a:gd name="T47" fmla="*/ 797 h 802"/>
                <a:gd name="T48" fmla="*/ 4 w 793"/>
                <a:gd name="T49" fmla="*/ 0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3" h="802">
                  <a:moveTo>
                    <a:pt x="4" y="0"/>
                  </a:moveTo>
                  <a:cubicBezTo>
                    <a:pt x="0" y="5"/>
                    <a:pt x="5" y="11"/>
                    <a:pt x="5" y="11"/>
                  </a:cubicBezTo>
                  <a:cubicBezTo>
                    <a:pt x="5" y="11"/>
                    <a:pt x="8" y="15"/>
                    <a:pt x="13" y="21"/>
                  </a:cubicBezTo>
                  <a:cubicBezTo>
                    <a:pt x="18" y="28"/>
                    <a:pt x="25" y="38"/>
                    <a:pt x="34" y="50"/>
                  </a:cubicBezTo>
                  <a:cubicBezTo>
                    <a:pt x="39" y="56"/>
                    <a:pt x="44" y="63"/>
                    <a:pt x="49" y="70"/>
                  </a:cubicBezTo>
                  <a:cubicBezTo>
                    <a:pt x="55" y="78"/>
                    <a:pt x="61" y="86"/>
                    <a:pt x="67" y="94"/>
                  </a:cubicBezTo>
                  <a:cubicBezTo>
                    <a:pt x="80" y="111"/>
                    <a:pt x="95" y="130"/>
                    <a:pt x="111" y="151"/>
                  </a:cubicBezTo>
                  <a:cubicBezTo>
                    <a:pt x="119" y="161"/>
                    <a:pt x="128" y="172"/>
                    <a:pt x="136" y="183"/>
                  </a:cubicBezTo>
                  <a:cubicBezTo>
                    <a:pt x="145" y="194"/>
                    <a:pt x="154" y="206"/>
                    <a:pt x="163" y="218"/>
                  </a:cubicBezTo>
                  <a:cubicBezTo>
                    <a:pt x="182" y="241"/>
                    <a:pt x="202" y="266"/>
                    <a:pt x="222" y="292"/>
                  </a:cubicBezTo>
                  <a:cubicBezTo>
                    <a:pt x="243" y="317"/>
                    <a:pt x="264" y="344"/>
                    <a:pt x="286" y="370"/>
                  </a:cubicBezTo>
                  <a:cubicBezTo>
                    <a:pt x="308" y="397"/>
                    <a:pt x="330" y="423"/>
                    <a:pt x="353" y="450"/>
                  </a:cubicBezTo>
                  <a:cubicBezTo>
                    <a:pt x="375" y="476"/>
                    <a:pt x="397" y="504"/>
                    <a:pt x="417" y="532"/>
                  </a:cubicBezTo>
                  <a:cubicBezTo>
                    <a:pt x="428" y="546"/>
                    <a:pt x="438" y="560"/>
                    <a:pt x="449" y="573"/>
                  </a:cubicBezTo>
                  <a:cubicBezTo>
                    <a:pt x="459" y="586"/>
                    <a:pt x="470" y="598"/>
                    <a:pt x="481" y="610"/>
                  </a:cubicBezTo>
                  <a:cubicBezTo>
                    <a:pt x="504" y="634"/>
                    <a:pt x="528" y="654"/>
                    <a:pt x="552" y="672"/>
                  </a:cubicBezTo>
                  <a:cubicBezTo>
                    <a:pt x="564" y="682"/>
                    <a:pt x="576" y="690"/>
                    <a:pt x="587" y="699"/>
                  </a:cubicBezTo>
                  <a:cubicBezTo>
                    <a:pt x="599" y="707"/>
                    <a:pt x="610" y="715"/>
                    <a:pt x="622" y="722"/>
                  </a:cubicBezTo>
                  <a:cubicBezTo>
                    <a:pt x="644" y="736"/>
                    <a:pt x="666" y="749"/>
                    <a:pt x="685" y="759"/>
                  </a:cubicBezTo>
                  <a:cubicBezTo>
                    <a:pt x="705" y="769"/>
                    <a:pt x="723" y="778"/>
                    <a:pt x="738" y="784"/>
                  </a:cubicBezTo>
                  <a:cubicBezTo>
                    <a:pt x="753" y="790"/>
                    <a:pt x="766" y="795"/>
                    <a:pt x="774" y="798"/>
                  </a:cubicBezTo>
                  <a:cubicBezTo>
                    <a:pt x="779" y="799"/>
                    <a:pt x="782" y="800"/>
                    <a:pt x="784" y="801"/>
                  </a:cubicBezTo>
                  <a:cubicBezTo>
                    <a:pt x="787" y="802"/>
                    <a:pt x="788" y="802"/>
                    <a:pt x="788" y="802"/>
                  </a:cubicBezTo>
                  <a:cubicBezTo>
                    <a:pt x="793" y="797"/>
                    <a:pt x="793" y="797"/>
                    <a:pt x="793" y="797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56" name="Freeform 28">
              <a:extLst>
                <a:ext uri="{FF2B5EF4-FFF2-40B4-BE49-F238E27FC236}">
                  <a16:creationId xmlns:a16="http://schemas.microsoft.com/office/drawing/2014/main" id="{5EA52032-7E91-48D0-ACEB-2BB23B179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3" y="742"/>
              <a:ext cx="409" cy="575"/>
            </a:xfrm>
            <a:custGeom>
              <a:avLst/>
              <a:gdLst>
                <a:gd name="T0" fmla="*/ 0 w 173"/>
                <a:gd name="T1" fmla="*/ 0 h 243"/>
                <a:gd name="T2" fmla="*/ 57 w 173"/>
                <a:gd name="T3" fmla="*/ 161 h 243"/>
                <a:gd name="T4" fmla="*/ 173 w 173"/>
                <a:gd name="T5" fmla="*/ 243 h 243"/>
                <a:gd name="T6" fmla="*/ 98 w 173"/>
                <a:gd name="T7" fmla="*/ 75 h 243"/>
                <a:gd name="T8" fmla="*/ 0 w 173"/>
                <a:gd name="T9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243">
                  <a:moveTo>
                    <a:pt x="0" y="0"/>
                  </a:moveTo>
                  <a:cubicBezTo>
                    <a:pt x="0" y="0"/>
                    <a:pt x="23" y="121"/>
                    <a:pt x="57" y="161"/>
                  </a:cubicBezTo>
                  <a:cubicBezTo>
                    <a:pt x="91" y="201"/>
                    <a:pt x="173" y="243"/>
                    <a:pt x="173" y="243"/>
                  </a:cubicBezTo>
                  <a:cubicBezTo>
                    <a:pt x="98" y="75"/>
                    <a:pt x="98" y="75"/>
                    <a:pt x="98" y="7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29">
              <a:extLst>
                <a:ext uri="{FF2B5EF4-FFF2-40B4-BE49-F238E27FC236}">
                  <a16:creationId xmlns:a16="http://schemas.microsoft.com/office/drawing/2014/main" id="{18F670E9-569B-4D67-8A06-11A7D0EA5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5" y="813"/>
              <a:ext cx="206" cy="204"/>
            </a:xfrm>
            <a:custGeom>
              <a:avLst/>
              <a:gdLst>
                <a:gd name="T0" fmla="*/ 56 w 87"/>
                <a:gd name="T1" fmla="*/ 0 h 86"/>
                <a:gd name="T2" fmla="*/ 8 w 87"/>
                <a:gd name="T3" fmla="*/ 48 h 86"/>
                <a:gd name="T4" fmla="*/ 8 w 87"/>
                <a:gd name="T5" fmla="*/ 78 h 86"/>
                <a:gd name="T6" fmla="*/ 38 w 87"/>
                <a:gd name="T7" fmla="*/ 78 h 86"/>
                <a:gd name="T8" fmla="*/ 87 w 87"/>
                <a:gd name="T9" fmla="*/ 30 h 86"/>
                <a:gd name="T10" fmla="*/ 56 w 87"/>
                <a:gd name="T1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86">
                  <a:moveTo>
                    <a:pt x="56" y="0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0" y="56"/>
                    <a:pt x="0" y="69"/>
                    <a:pt x="8" y="78"/>
                  </a:cubicBezTo>
                  <a:cubicBezTo>
                    <a:pt x="17" y="86"/>
                    <a:pt x="30" y="86"/>
                    <a:pt x="38" y="78"/>
                  </a:cubicBezTo>
                  <a:cubicBezTo>
                    <a:pt x="87" y="30"/>
                    <a:pt x="87" y="30"/>
                    <a:pt x="87" y="3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30">
              <a:extLst>
                <a:ext uri="{FF2B5EF4-FFF2-40B4-BE49-F238E27FC236}">
                  <a16:creationId xmlns:a16="http://schemas.microsoft.com/office/drawing/2014/main" id="{5AAF4EC8-7220-46E4-9640-A3F2776E7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9" y="456"/>
              <a:ext cx="239" cy="237"/>
            </a:xfrm>
            <a:custGeom>
              <a:avLst/>
              <a:gdLst>
                <a:gd name="T0" fmla="*/ 66 w 101"/>
                <a:gd name="T1" fmla="*/ 0 h 100"/>
                <a:gd name="T2" fmla="*/ 10 w 101"/>
                <a:gd name="T3" fmla="*/ 55 h 100"/>
                <a:gd name="T4" fmla="*/ 10 w 101"/>
                <a:gd name="T5" fmla="*/ 90 h 100"/>
                <a:gd name="T6" fmla="*/ 45 w 101"/>
                <a:gd name="T7" fmla="*/ 90 h 100"/>
                <a:gd name="T8" fmla="*/ 101 w 101"/>
                <a:gd name="T9" fmla="*/ 35 h 100"/>
                <a:gd name="T10" fmla="*/ 66 w 101"/>
                <a:gd name="T1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" h="100">
                  <a:moveTo>
                    <a:pt x="66" y="0"/>
                  </a:moveTo>
                  <a:cubicBezTo>
                    <a:pt x="10" y="55"/>
                    <a:pt x="10" y="55"/>
                    <a:pt x="10" y="55"/>
                  </a:cubicBezTo>
                  <a:cubicBezTo>
                    <a:pt x="0" y="64"/>
                    <a:pt x="1" y="80"/>
                    <a:pt x="10" y="90"/>
                  </a:cubicBezTo>
                  <a:cubicBezTo>
                    <a:pt x="20" y="99"/>
                    <a:pt x="35" y="100"/>
                    <a:pt x="45" y="90"/>
                  </a:cubicBezTo>
                  <a:cubicBezTo>
                    <a:pt x="101" y="35"/>
                    <a:pt x="101" y="35"/>
                    <a:pt x="101" y="35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31">
              <a:extLst>
                <a:ext uri="{FF2B5EF4-FFF2-40B4-BE49-F238E27FC236}">
                  <a16:creationId xmlns:a16="http://schemas.microsoft.com/office/drawing/2014/main" id="{63A70FE9-E850-4004-94C5-9838ADB241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5" y="539"/>
              <a:ext cx="402" cy="388"/>
            </a:xfrm>
            <a:custGeom>
              <a:avLst/>
              <a:gdLst>
                <a:gd name="T0" fmla="*/ 133 w 402"/>
                <a:gd name="T1" fmla="*/ 0 h 388"/>
                <a:gd name="T2" fmla="*/ 0 w 402"/>
                <a:gd name="T3" fmla="*/ 130 h 388"/>
                <a:gd name="T4" fmla="*/ 289 w 402"/>
                <a:gd name="T5" fmla="*/ 388 h 388"/>
                <a:gd name="T6" fmla="*/ 402 w 402"/>
                <a:gd name="T7" fmla="*/ 274 h 388"/>
                <a:gd name="T8" fmla="*/ 133 w 402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2" h="388">
                  <a:moveTo>
                    <a:pt x="133" y="0"/>
                  </a:moveTo>
                  <a:lnTo>
                    <a:pt x="0" y="130"/>
                  </a:lnTo>
                  <a:lnTo>
                    <a:pt x="289" y="388"/>
                  </a:lnTo>
                  <a:lnTo>
                    <a:pt x="402" y="274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32">
              <a:extLst>
                <a:ext uri="{FF2B5EF4-FFF2-40B4-BE49-F238E27FC236}">
                  <a16:creationId xmlns:a16="http://schemas.microsoft.com/office/drawing/2014/main" id="{19BC5206-B987-464D-AB3C-EECFC9EFE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4" y="610"/>
              <a:ext cx="499" cy="499"/>
            </a:xfrm>
            <a:custGeom>
              <a:avLst/>
              <a:gdLst>
                <a:gd name="T0" fmla="*/ 1 w 211"/>
                <a:gd name="T1" fmla="*/ 0 h 211"/>
                <a:gd name="T2" fmla="*/ 0 w 211"/>
                <a:gd name="T3" fmla="*/ 1 h 211"/>
                <a:gd name="T4" fmla="*/ 2 w 211"/>
                <a:gd name="T5" fmla="*/ 4 h 211"/>
                <a:gd name="T6" fmla="*/ 6 w 211"/>
                <a:gd name="T7" fmla="*/ 13 h 211"/>
                <a:gd name="T8" fmla="*/ 25 w 211"/>
                <a:gd name="T9" fmla="*/ 42 h 211"/>
                <a:gd name="T10" fmla="*/ 32 w 211"/>
                <a:gd name="T11" fmla="*/ 51 h 211"/>
                <a:gd name="T12" fmla="*/ 39 w 211"/>
                <a:gd name="T13" fmla="*/ 61 h 211"/>
                <a:gd name="T14" fmla="*/ 57 w 211"/>
                <a:gd name="T15" fmla="*/ 79 h 211"/>
                <a:gd name="T16" fmla="*/ 67 w 211"/>
                <a:gd name="T17" fmla="*/ 89 h 211"/>
                <a:gd name="T18" fmla="*/ 77 w 211"/>
                <a:gd name="T19" fmla="*/ 97 h 211"/>
                <a:gd name="T20" fmla="*/ 99 w 211"/>
                <a:gd name="T21" fmla="*/ 116 h 211"/>
                <a:gd name="T22" fmla="*/ 120 w 211"/>
                <a:gd name="T23" fmla="*/ 134 h 211"/>
                <a:gd name="T24" fmla="*/ 141 w 211"/>
                <a:gd name="T25" fmla="*/ 152 h 211"/>
                <a:gd name="T26" fmla="*/ 160 w 211"/>
                <a:gd name="T27" fmla="*/ 169 h 211"/>
                <a:gd name="T28" fmla="*/ 178 w 211"/>
                <a:gd name="T29" fmla="*/ 184 h 211"/>
                <a:gd name="T30" fmla="*/ 192 w 211"/>
                <a:gd name="T31" fmla="*/ 196 h 211"/>
                <a:gd name="T32" fmla="*/ 204 w 211"/>
                <a:gd name="T33" fmla="*/ 206 h 211"/>
                <a:gd name="T34" fmla="*/ 211 w 211"/>
                <a:gd name="T35" fmla="*/ 211 h 211"/>
                <a:gd name="T36" fmla="*/ 1 w 211"/>
                <a:gd name="T37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1" h="21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2"/>
                    <a:pt x="2" y="4"/>
                  </a:cubicBezTo>
                  <a:cubicBezTo>
                    <a:pt x="3" y="6"/>
                    <a:pt x="4" y="9"/>
                    <a:pt x="6" y="13"/>
                  </a:cubicBezTo>
                  <a:cubicBezTo>
                    <a:pt x="11" y="21"/>
                    <a:pt x="17" y="31"/>
                    <a:pt x="25" y="42"/>
                  </a:cubicBezTo>
                  <a:cubicBezTo>
                    <a:pt x="27" y="45"/>
                    <a:pt x="30" y="48"/>
                    <a:pt x="32" y="51"/>
                  </a:cubicBezTo>
                  <a:cubicBezTo>
                    <a:pt x="34" y="54"/>
                    <a:pt x="37" y="57"/>
                    <a:pt x="39" y="61"/>
                  </a:cubicBezTo>
                  <a:cubicBezTo>
                    <a:pt x="45" y="67"/>
                    <a:pt x="50" y="73"/>
                    <a:pt x="57" y="79"/>
                  </a:cubicBezTo>
                  <a:cubicBezTo>
                    <a:pt x="60" y="83"/>
                    <a:pt x="63" y="86"/>
                    <a:pt x="67" y="89"/>
                  </a:cubicBezTo>
                  <a:cubicBezTo>
                    <a:pt x="70" y="92"/>
                    <a:pt x="74" y="94"/>
                    <a:pt x="77" y="97"/>
                  </a:cubicBezTo>
                  <a:cubicBezTo>
                    <a:pt x="84" y="103"/>
                    <a:pt x="92" y="109"/>
                    <a:pt x="99" y="116"/>
                  </a:cubicBezTo>
                  <a:cubicBezTo>
                    <a:pt x="106" y="122"/>
                    <a:pt x="113" y="128"/>
                    <a:pt x="120" y="134"/>
                  </a:cubicBezTo>
                  <a:cubicBezTo>
                    <a:pt x="127" y="141"/>
                    <a:pt x="134" y="147"/>
                    <a:pt x="141" y="152"/>
                  </a:cubicBezTo>
                  <a:cubicBezTo>
                    <a:pt x="147" y="158"/>
                    <a:pt x="154" y="164"/>
                    <a:pt x="160" y="169"/>
                  </a:cubicBezTo>
                  <a:cubicBezTo>
                    <a:pt x="166" y="174"/>
                    <a:pt x="172" y="179"/>
                    <a:pt x="178" y="184"/>
                  </a:cubicBezTo>
                  <a:cubicBezTo>
                    <a:pt x="183" y="188"/>
                    <a:pt x="188" y="193"/>
                    <a:pt x="192" y="196"/>
                  </a:cubicBezTo>
                  <a:cubicBezTo>
                    <a:pt x="197" y="200"/>
                    <a:pt x="201" y="203"/>
                    <a:pt x="204" y="206"/>
                  </a:cubicBezTo>
                  <a:cubicBezTo>
                    <a:pt x="207" y="208"/>
                    <a:pt x="209" y="210"/>
                    <a:pt x="211" y="2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Oval 33">
              <a:extLst>
                <a:ext uri="{FF2B5EF4-FFF2-40B4-BE49-F238E27FC236}">
                  <a16:creationId xmlns:a16="http://schemas.microsoft.com/office/drawing/2014/main" id="{55DD6326-BDE4-4DA1-9AF5-1A504A606D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1" y="3265"/>
              <a:ext cx="194" cy="1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Oval 34">
              <a:extLst>
                <a:ext uri="{FF2B5EF4-FFF2-40B4-BE49-F238E27FC236}">
                  <a16:creationId xmlns:a16="http://schemas.microsoft.com/office/drawing/2014/main" id="{361D4D45-D20D-4880-8A1C-352DD42EED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9" y="3109"/>
              <a:ext cx="83" cy="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Oval 35">
              <a:extLst>
                <a:ext uri="{FF2B5EF4-FFF2-40B4-BE49-F238E27FC236}">
                  <a16:creationId xmlns:a16="http://schemas.microsoft.com/office/drawing/2014/main" id="{73B700E3-80C6-4921-8E03-2D0F142386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26" y="3774"/>
              <a:ext cx="331" cy="33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64" name="Group 33">
            <a:extLst>
              <a:ext uri="{FF2B5EF4-FFF2-40B4-BE49-F238E27FC236}">
                <a16:creationId xmlns:a16="http://schemas.microsoft.com/office/drawing/2014/main" id="{F0638F7E-E53A-4DA5-ACB8-3CD147E75E75}"/>
              </a:ext>
            </a:extLst>
          </p:cNvPr>
          <p:cNvGrpSpPr/>
          <p:nvPr/>
        </p:nvGrpSpPr>
        <p:grpSpPr>
          <a:xfrm>
            <a:off x="854612" y="1745418"/>
            <a:ext cx="1283358" cy="1438411"/>
            <a:chOff x="1395654" y="1419145"/>
            <a:chExt cx="1283358" cy="1438411"/>
          </a:xfrm>
          <a:solidFill>
            <a:srgbClr val="626262"/>
          </a:solidFill>
        </p:grpSpPr>
        <p:sp>
          <p:nvSpPr>
            <p:cNvPr id="65" name="Freeform 10">
              <a:extLst>
                <a:ext uri="{FF2B5EF4-FFF2-40B4-BE49-F238E27FC236}">
                  <a16:creationId xmlns:a16="http://schemas.microsoft.com/office/drawing/2014/main" id="{194BFAAA-9933-40CE-91A3-ED2292FFC8B5}"/>
                </a:ext>
              </a:extLst>
            </p:cNvPr>
            <p:cNvSpPr>
              <a:spLocks/>
            </p:cNvSpPr>
            <p:nvPr/>
          </p:nvSpPr>
          <p:spPr bwMode="auto">
            <a:xfrm rot="12700989" flipH="1">
              <a:off x="1395654" y="1419145"/>
              <a:ext cx="1283358" cy="1438411"/>
            </a:xfrm>
            <a:custGeom>
              <a:avLst/>
              <a:gdLst>
                <a:gd name="T0" fmla="*/ 449 w 455"/>
                <a:gd name="T1" fmla="*/ 209 h 510"/>
                <a:gd name="T2" fmla="*/ 212 w 455"/>
                <a:gd name="T3" fmla="*/ 10 h 510"/>
                <a:gd name="T4" fmla="*/ 10 w 455"/>
                <a:gd name="T5" fmla="*/ 245 h 510"/>
                <a:gd name="T6" fmla="*/ 247 w 455"/>
                <a:gd name="T7" fmla="*/ 444 h 510"/>
                <a:gd name="T8" fmla="*/ 262 w 455"/>
                <a:gd name="T9" fmla="*/ 442 h 510"/>
                <a:gd name="T10" fmla="*/ 349 w 455"/>
                <a:gd name="T11" fmla="*/ 510 h 510"/>
                <a:gd name="T12" fmla="*/ 352 w 455"/>
                <a:gd name="T13" fmla="*/ 408 h 510"/>
                <a:gd name="T14" fmla="*/ 449 w 455"/>
                <a:gd name="T15" fmla="*/ 209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5" h="510">
                  <a:moveTo>
                    <a:pt x="449" y="209"/>
                  </a:moveTo>
                  <a:cubicBezTo>
                    <a:pt x="439" y="90"/>
                    <a:pt x="333" y="0"/>
                    <a:pt x="212" y="10"/>
                  </a:cubicBezTo>
                  <a:cubicBezTo>
                    <a:pt x="91" y="20"/>
                    <a:pt x="0" y="125"/>
                    <a:pt x="10" y="245"/>
                  </a:cubicBezTo>
                  <a:cubicBezTo>
                    <a:pt x="20" y="365"/>
                    <a:pt x="126" y="454"/>
                    <a:pt x="247" y="444"/>
                  </a:cubicBezTo>
                  <a:cubicBezTo>
                    <a:pt x="252" y="444"/>
                    <a:pt x="257" y="443"/>
                    <a:pt x="262" y="442"/>
                  </a:cubicBezTo>
                  <a:cubicBezTo>
                    <a:pt x="349" y="510"/>
                    <a:pt x="349" y="510"/>
                    <a:pt x="349" y="510"/>
                  </a:cubicBezTo>
                  <a:cubicBezTo>
                    <a:pt x="352" y="408"/>
                    <a:pt x="352" y="408"/>
                    <a:pt x="352" y="408"/>
                  </a:cubicBezTo>
                  <a:cubicBezTo>
                    <a:pt x="416" y="365"/>
                    <a:pt x="455" y="291"/>
                    <a:pt x="449" y="20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TextBox 35">
              <a:extLst>
                <a:ext uri="{FF2B5EF4-FFF2-40B4-BE49-F238E27FC236}">
                  <a16:creationId xmlns:a16="http://schemas.microsoft.com/office/drawing/2014/main" id="{C36A9D03-1AF2-4F65-85CF-9696971C9F0F}"/>
                </a:ext>
              </a:extLst>
            </p:cNvPr>
            <p:cNvSpPr txBox="1"/>
            <p:nvPr/>
          </p:nvSpPr>
          <p:spPr>
            <a:xfrm>
              <a:off x="1593557" y="1915811"/>
              <a:ext cx="87716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2"/>
                  </a:solidFill>
                </a:rPr>
                <a:t>95%</a:t>
              </a:r>
              <a:endParaRPr lang="en-GB" sz="3200" b="1" dirty="0">
                <a:solidFill>
                  <a:schemeClr val="bg2"/>
                </a:solidFill>
              </a:endParaRPr>
            </a:p>
          </p:txBody>
        </p:sp>
      </p:grpSp>
      <p:sp>
        <p:nvSpPr>
          <p:cNvPr id="67" name="Rectangle 37">
            <a:extLst>
              <a:ext uri="{FF2B5EF4-FFF2-40B4-BE49-F238E27FC236}">
                <a16:creationId xmlns:a16="http://schemas.microsoft.com/office/drawing/2014/main" id="{07969019-214E-4B33-B1AD-B1468C61FC33}"/>
              </a:ext>
            </a:extLst>
          </p:cNvPr>
          <p:cNvSpPr/>
          <p:nvPr/>
        </p:nvSpPr>
        <p:spPr>
          <a:xfrm>
            <a:off x="5692654" y="2399125"/>
            <a:ext cx="597683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dolor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sit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consectetur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adipiscing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elit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Nulla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pretium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lacus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ac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aliquet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facilisis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diam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metus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ultricies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nibh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vel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eleifend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felis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arcu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at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elit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Class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aptent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taciti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sociosqu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ad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litora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torquent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per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conubia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nostra, per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inceptos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himenaeos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Morbi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ullamcorper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enim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ac maximus </a:t>
            </a:r>
            <a:r>
              <a:rPr lang="en-GB" sz="1200" dirty="0" err="1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ornare</a:t>
            </a:r>
            <a:r>
              <a:rPr lang="en-GB" sz="1200" dirty="0">
                <a:solidFill>
                  <a:srgbClr val="5149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</a:p>
        </p:txBody>
      </p:sp>
      <p:sp>
        <p:nvSpPr>
          <p:cNvPr id="68" name="Oval 38">
            <a:extLst>
              <a:ext uri="{FF2B5EF4-FFF2-40B4-BE49-F238E27FC236}">
                <a16:creationId xmlns:a16="http://schemas.microsoft.com/office/drawing/2014/main" id="{FA532C75-ABD9-4941-9102-890F7ADE899D}"/>
              </a:ext>
            </a:extLst>
          </p:cNvPr>
          <p:cNvSpPr/>
          <p:nvPr/>
        </p:nvSpPr>
        <p:spPr>
          <a:xfrm>
            <a:off x="6583012" y="3614577"/>
            <a:ext cx="942666" cy="942666"/>
          </a:xfrm>
          <a:prstGeom prst="ellipse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40">
            <a:extLst>
              <a:ext uri="{FF2B5EF4-FFF2-40B4-BE49-F238E27FC236}">
                <a16:creationId xmlns:a16="http://schemas.microsoft.com/office/drawing/2014/main" id="{A63DBCC1-FDC5-416D-884C-4951245E7A58}"/>
              </a:ext>
            </a:extLst>
          </p:cNvPr>
          <p:cNvSpPr/>
          <p:nvPr/>
        </p:nvSpPr>
        <p:spPr>
          <a:xfrm>
            <a:off x="9894276" y="3588579"/>
            <a:ext cx="942666" cy="942666"/>
          </a:xfrm>
          <a:prstGeom prst="ellipse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45">
            <a:extLst>
              <a:ext uri="{FF2B5EF4-FFF2-40B4-BE49-F238E27FC236}">
                <a16:creationId xmlns:a16="http://schemas.microsoft.com/office/drawing/2014/main" id="{DB125BE9-AD56-44B3-8B5B-845FE45C521B}"/>
              </a:ext>
            </a:extLst>
          </p:cNvPr>
          <p:cNvSpPr>
            <a:spLocks noEditPoints="1"/>
          </p:cNvSpPr>
          <p:nvPr/>
        </p:nvSpPr>
        <p:spPr bwMode="auto">
          <a:xfrm>
            <a:off x="10141384" y="3878623"/>
            <a:ext cx="448449" cy="362576"/>
          </a:xfrm>
          <a:custGeom>
            <a:avLst/>
            <a:gdLst>
              <a:gd name="T0" fmla="*/ 86 w 109"/>
              <a:gd name="T1" fmla="*/ 88 h 88"/>
              <a:gd name="T2" fmla="*/ 84 w 109"/>
              <a:gd name="T3" fmla="*/ 44 h 88"/>
              <a:gd name="T4" fmla="*/ 80 w 109"/>
              <a:gd name="T5" fmla="*/ 71 h 88"/>
              <a:gd name="T6" fmla="*/ 109 w 109"/>
              <a:gd name="T7" fmla="*/ 0 h 88"/>
              <a:gd name="T8" fmla="*/ 92 w 109"/>
              <a:gd name="T9" fmla="*/ 33 h 88"/>
              <a:gd name="T10" fmla="*/ 80 w 109"/>
              <a:gd name="T11" fmla="*/ 25 h 88"/>
              <a:gd name="T12" fmla="*/ 67 w 109"/>
              <a:gd name="T13" fmla="*/ 68 h 88"/>
              <a:gd name="T14" fmla="*/ 37 w 109"/>
              <a:gd name="T15" fmla="*/ 73 h 88"/>
              <a:gd name="T16" fmla="*/ 19 w 109"/>
              <a:gd name="T17" fmla="*/ 63 h 88"/>
              <a:gd name="T18" fmla="*/ 0 w 109"/>
              <a:gd name="T19" fmla="*/ 56 h 88"/>
              <a:gd name="T20" fmla="*/ 25 w 109"/>
              <a:gd name="T21" fmla="*/ 48 h 88"/>
              <a:gd name="T22" fmla="*/ 30 w 109"/>
              <a:gd name="T23" fmla="*/ 57 h 88"/>
              <a:gd name="T24" fmla="*/ 44 w 109"/>
              <a:gd name="T25" fmla="*/ 29 h 88"/>
              <a:gd name="T26" fmla="*/ 66 w 109"/>
              <a:gd name="T27" fmla="*/ 50 h 88"/>
              <a:gd name="T28" fmla="*/ 68 w 109"/>
              <a:gd name="T29" fmla="*/ 18 h 88"/>
              <a:gd name="T30" fmla="*/ 78 w 109"/>
              <a:gd name="T31" fmla="*/ 12 h 88"/>
              <a:gd name="T32" fmla="*/ 90 w 109"/>
              <a:gd name="T33" fmla="*/ 1 h 88"/>
              <a:gd name="T34" fmla="*/ 22 w 109"/>
              <a:gd name="T35" fmla="*/ 88 h 88"/>
              <a:gd name="T36" fmla="*/ 29 w 109"/>
              <a:gd name="T37" fmla="*/ 80 h 88"/>
              <a:gd name="T38" fmla="*/ 22 w 109"/>
              <a:gd name="T39" fmla="*/ 79 h 88"/>
              <a:gd name="T40" fmla="*/ 11 w 109"/>
              <a:gd name="T41" fmla="*/ 88 h 88"/>
              <a:gd name="T42" fmla="*/ 17 w 109"/>
              <a:gd name="T43" fmla="*/ 71 h 88"/>
              <a:gd name="T44" fmla="*/ 11 w 109"/>
              <a:gd name="T45" fmla="*/ 73 h 88"/>
              <a:gd name="T46" fmla="*/ 34 w 109"/>
              <a:gd name="T47" fmla="*/ 88 h 88"/>
              <a:gd name="T48" fmla="*/ 40 w 109"/>
              <a:gd name="T49" fmla="*/ 79 h 88"/>
              <a:gd name="T50" fmla="*/ 34 w 109"/>
              <a:gd name="T51" fmla="*/ 80 h 88"/>
              <a:gd name="T52" fmla="*/ 45 w 109"/>
              <a:gd name="T53" fmla="*/ 88 h 88"/>
              <a:gd name="T54" fmla="*/ 52 w 109"/>
              <a:gd name="T55" fmla="*/ 63 h 88"/>
              <a:gd name="T56" fmla="*/ 45 w 109"/>
              <a:gd name="T57" fmla="*/ 69 h 88"/>
              <a:gd name="T58" fmla="*/ 57 w 109"/>
              <a:gd name="T59" fmla="*/ 88 h 88"/>
              <a:gd name="T60" fmla="*/ 63 w 109"/>
              <a:gd name="T61" fmla="*/ 73 h 88"/>
              <a:gd name="T62" fmla="*/ 57 w 109"/>
              <a:gd name="T63" fmla="*/ 88 h 88"/>
              <a:gd name="T64" fmla="*/ 75 w 109"/>
              <a:gd name="T65" fmla="*/ 88 h 88"/>
              <a:gd name="T66" fmla="*/ 68 w 109"/>
              <a:gd name="T67" fmla="*/ 75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9" h="88">
                <a:moveTo>
                  <a:pt x="80" y="88"/>
                </a:moveTo>
                <a:cubicBezTo>
                  <a:pt x="86" y="88"/>
                  <a:pt x="86" y="88"/>
                  <a:pt x="86" y="88"/>
                </a:cubicBezTo>
                <a:cubicBezTo>
                  <a:pt x="86" y="44"/>
                  <a:pt x="86" y="44"/>
                  <a:pt x="86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2" y="70"/>
                  <a:pt x="82" y="70"/>
                  <a:pt x="82" y="70"/>
                </a:cubicBezTo>
                <a:cubicBezTo>
                  <a:pt x="80" y="71"/>
                  <a:pt x="80" y="71"/>
                  <a:pt x="80" y="71"/>
                </a:cubicBezTo>
                <a:cubicBezTo>
                  <a:pt x="80" y="88"/>
                  <a:pt x="80" y="88"/>
                  <a:pt x="80" y="88"/>
                </a:cubicBezTo>
                <a:close/>
                <a:moveTo>
                  <a:pt x="109" y="0"/>
                </a:moveTo>
                <a:cubicBezTo>
                  <a:pt x="100" y="17"/>
                  <a:pt x="100" y="17"/>
                  <a:pt x="100" y="17"/>
                </a:cubicBezTo>
                <a:cubicBezTo>
                  <a:pt x="92" y="33"/>
                  <a:pt x="92" y="33"/>
                  <a:pt x="92" y="33"/>
                </a:cubicBezTo>
                <a:cubicBezTo>
                  <a:pt x="84" y="22"/>
                  <a:pt x="84" y="22"/>
                  <a:pt x="84" y="22"/>
                </a:cubicBezTo>
                <a:cubicBezTo>
                  <a:pt x="80" y="25"/>
                  <a:pt x="80" y="25"/>
                  <a:pt x="80" y="25"/>
                </a:cubicBezTo>
                <a:cubicBezTo>
                  <a:pt x="77" y="64"/>
                  <a:pt x="77" y="64"/>
                  <a:pt x="77" y="64"/>
                </a:cubicBezTo>
                <a:cubicBezTo>
                  <a:pt x="67" y="68"/>
                  <a:pt x="67" y="68"/>
                  <a:pt x="67" y="68"/>
                </a:cubicBezTo>
                <a:cubicBezTo>
                  <a:pt x="48" y="50"/>
                  <a:pt x="48" y="50"/>
                  <a:pt x="48" y="50"/>
                </a:cubicBezTo>
                <a:cubicBezTo>
                  <a:pt x="37" y="73"/>
                  <a:pt x="37" y="73"/>
                  <a:pt x="37" y="73"/>
                </a:cubicBezTo>
                <a:cubicBezTo>
                  <a:pt x="26" y="73"/>
                  <a:pt x="26" y="73"/>
                  <a:pt x="26" y="73"/>
                </a:cubicBezTo>
                <a:cubicBezTo>
                  <a:pt x="19" y="63"/>
                  <a:pt x="19" y="63"/>
                  <a:pt x="19" y="63"/>
                </a:cubicBezTo>
                <a:cubicBezTo>
                  <a:pt x="4" y="67"/>
                  <a:pt x="4" y="67"/>
                  <a:pt x="4" y="67"/>
                </a:cubicBezTo>
                <a:cubicBezTo>
                  <a:pt x="0" y="56"/>
                  <a:pt x="0" y="56"/>
                  <a:pt x="0" y="56"/>
                </a:cubicBezTo>
                <a:cubicBezTo>
                  <a:pt x="20" y="50"/>
                  <a:pt x="20" y="50"/>
                  <a:pt x="20" y="50"/>
                </a:cubicBezTo>
                <a:cubicBezTo>
                  <a:pt x="25" y="48"/>
                  <a:pt x="25" y="48"/>
                  <a:pt x="25" y="48"/>
                </a:cubicBezTo>
                <a:cubicBezTo>
                  <a:pt x="27" y="52"/>
                  <a:pt x="27" y="52"/>
                  <a:pt x="27" y="52"/>
                </a:cubicBezTo>
                <a:cubicBezTo>
                  <a:pt x="30" y="57"/>
                  <a:pt x="30" y="57"/>
                  <a:pt x="30" y="57"/>
                </a:cubicBezTo>
                <a:cubicBezTo>
                  <a:pt x="40" y="37"/>
                  <a:pt x="40" y="37"/>
                  <a:pt x="40" y="37"/>
                </a:cubicBezTo>
                <a:cubicBezTo>
                  <a:pt x="44" y="29"/>
                  <a:pt x="44" y="29"/>
                  <a:pt x="44" y="29"/>
                </a:cubicBezTo>
                <a:cubicBezTo>
                  <a:pt x="50" y="35"/>
                  <a:pt x="50" y="35"/>
                  <a:pt x="50" y="35"/>
                </a:cubicBezTo>
                <a:cubicBezTo>
                  <a:pt x="66" y="50"/>
                  <a:pt x="66" y="50"/>
                  <a:pt x="66" y="50"/>
                </a:cubicBezTo>
                <a:cubicBezTo>
                  <a:pt x="68" y="21"/>
                  <a:pt x="68" y="21"/>
                  <a:pt x="68" y="21"/>
                </a:cubicBezTo>
                <a:cubicBezTo>
                  <a:pt x="68" y="18"/>
                  <a:pt x="68" y="18"/>
                  <a:pt x="68" y="18"/>
                </a:cubicBezTo>
                <a:cubicBezTo>
                  <a:pt x="71" y="16"/>
                  <a:pt x="71" y="16"/>
                  <a:pt x="71" y="16"/>
                </a:cubicBezTo>
                <a:cubicBezTo>
                  <a:pt x="78" y="12"/>
                  <a:pt x="78" y="12"/>
                  <a:pt x="78" y="12"/>
                </a:cubicBezTo>
                <a:cubicBezTo>
                  <a:pt x="72" y="2"/>
                  <a:pt x="72" y="2"/>
                  <a:pt x="72" y="2"/>
                </a:cubicBezTo>
                <a:cubicBezTo>
                  <a:pt x="90" y="1"/>
                  <a:pt x="90" y="1"/>
                  <a:pt x="90" y="1"/>
                </a:cubicBezTo>
                <a:cubicBezTo>
                  <a:pt x="109" y="0"/>
                  <a:pt x="109" y="0"/>
                  <a:pt x="109" y="0"/>
                </a:cubicBezTo>
                <a:close/>
                <a:moveTo>
                  <a:pt x="22" y="88"/>
                </a:moveTo>
                <a:cubicBezTo>
                  <a:pt x="24" y="88"/>
                  <a:pt x="27" y="88"/>
                  <a:pt x="29" y="88"/>
                </a:cubicBezTo>
                <a:cubicBezTo>
                  <a:pt x="29" y="80"/>
                  <a:pt x="29" y="80"/>
                  <a:pt x="29" y="80"/>
                </a:cubicBezTo>
                <a:cubicBezTo>
                  <a:pt x="23" y="81"/>
                  <a:pt x="23" y="81"/>
                  <a:pt x="23" y="81"/>
                </a:cubicBezTo>
                <a:cubicBezTo>
                  <a:pt x="22" y="79"/>
                  <a:pt x="22" y="79"/>
                  <a:pt x="22" y="79"/>
                </a:cubicBezTo>
                <a:cubicBezTo>
                  <a:pt x="22" y="88"/>
                  <a:pt x="22" y="88"/>
                  <a:pt x="22" y="88"/>
                </a:cubicBezTo>
                <a:close/>
                <a:moveTo>
                  <a:pt x="11" y="88"/>
                </a:moveTo>
                <a:cubicBezTo>
                  <a:pt x="17" y="88"/>
                  <a:pt x="17" y="88"/>
                  <a:pt x="17" y="88"/>
                </a:cubicBezTo>
                <a:cubicBezTo>
                  <a:pt x="17" y="71"/>
                  <a:pt x="17" y="71"/>
                  <a:pt x="17" y="71"/>
                </a:cubicBezTo>
                <a:cubicBezTo>
                  <a:pt x="17" y="71"/>
                  <a:pt x="17" y="71"/>
                  <a:pt x="17" y="71"/>
                </a:cubicBezTo>
                <a:cubicBezTo>
                  <a:pt x="11" y="73"/>
                  <a:pt x="11" y="73"/>
                  <a:pt x="11" y="73"/>
                </a:cubicBezTo>
                <a:cubicBezTo>
                  <a:pt x="11" y="88"/>
                  <a:pt x="11" y="88"/>
                  <a:pt x="11" y="88"/>
                </a:cubicBezTo>
                <a:close/>
                <a:moveTo>
                  <a:pt x="34" y="88"/>
                </a:moveTo>
                <a:cubicBezTo>
                  <a:pt x="36" y="88"/>
                  <a:pt x="38" y="88"/>
                  <a:pt x="40" y="88"/>
                </a:cubicBezTo>
                <a:cubicBezTo>
                  <a:pt x="40" y="79"/>
                  <a:pt x="40" y="79"/>
                  <a:pt x="40" y="79"/>
                </a:cubicBezTo>
                <a:cubicBezTo>
                  <a:pt x="40" y="80"/>
                  <a:pt x="40" y="80"/>
                  <a:pt x="40" y="80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8"/>
                  <a:pt x="34" y="88"/>
                  <a:pt x="34" y="88"/>
                </a:cubicBezTo>
                <a:close/>
                <a:moveTo>
                  <a:pt x="45" y="88"/>
                </a:moveTo>
                <a:cubicBezTo>
                  <a:pt x="47" y="88"/>
                  <a:pt x="50" y="88"/>
                  <a:pt x="52" y="88"/>
                </a:cubicBezTo>
                <a:cubicBezTo>
                  <a:pt x="52" y="63"/>
                  <a:pt x="52" y="63"/>
                  <a:pt x="52" y="63"/>
                </a:cubicBezTo>
                <a:cubicBezTo>
                  <a:pt x="49" y="60"/>
                  <a:pt x="49" y="60"/>
                  <a:pt x="49" y="60"/>
                </a:cubicBezTo>
                <a:cubicBezTo>
                  <a:pt x="45" y="69"/>
                  <a:pt x="45" y="69"/>
                  <a:pt x="45" y="69"/>
                </a:cubicBezTo>
                <a:cubicBezTo>
                  <a:pt x="45" y="88"/>
                  <a:pt x="45" y="88"/>
                  <a:pt x="45" y="88"/>
                </a:cubicBezTo>
                <a:close/>
                <a:moveTo>
                  <a:pt x="57" y="88"/>
                </a:moveTo>
                <a:cubicBezTo>
                  <a:pt x="59" y="88"/>
                  <a:pt x="61" y="88"/>
                  <a:pt x="63" y="88"/>
                </a:cubicBezTo>
                <a:cubicBezTo>
                  <a:pt x="63" y="73"/>
                  <a:pt x="63" y="73"/>
                  <a:pt x="63" y="73"/>
                </a:cubicBezTo>
                <a:cubicBezTo>
                  <a:pt x="57" y="67"/>
                  <a:pt x="57" y="67"/>
                  <a:pt x="57" y="67"/>
                </a:cubicBezTo>
                <a:cubicBezTo>
                  <a:pt x="57" y="88"/>
                  <a:pt x="57" y="88"/>
                  <a:pt x="57" y="88"/>
                </a:cubicBezTo>
                <a:close/>
                <a:moveTo>
                  <a:pt x="68" y="88"/>
                </a:moveTo>
                <a:cubicBezTo>
                  <a:pt x="70" y="88"/>
                  <a:pt x="73" y="88"/>
                  <a:pt x="75" y="88"/>
                </a:cubicBezTo>
                <a:cubicBezTo>
                  <a:pt x="75" y="72"/>
                  <a:pt x="75" y="72"/>
                  <a:pt x="75" y="72"/>
                </a:cubicBezTo>
                <a:cubicBezTo>
                  <a:pt x="68" y="75"/>
                  <a:pt x="68" y="75"/>
                  <a:pt x="68" y="75"/>
                </a:cubicBezTo>
                <a:lnTo>
                  <a:pt x="68" y="88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1" name="Freeform 46">
            <a:extLst>
              <a:ext uri="{FF2B5EF4-FFF2-40B4-BE49-F238E27FC236}">
                <a16:creationId xmlns:a16="http://schemas.microsoft.com/office/drawing/2014/main" id="{F15259BB-7FB9-4419-AD01-161F10299836}"/>
              </a:ext>
            </a:extLst>
          </p:cNvPr>
          <p:cNvSpPr>
            <a:spLocks noEditPoints="1"/>
          </p:cNvSpPr>
          <p:nvPr/>
        </p:nvSpPr>
        <p:spPr bwMode="auto">
          <a:xfrm>
            <a:off x="6904544" y="3866455"/>
            <a:ext cx="299602" cy="438908"/>
          </a:xfrm>
          <a:custGeom>
            <a:avLst/>
            <a:gdLst>
              <a:gd name="T0" fmla="*/ 16 w 73"/>
              <a:gd name="T1" fmla="*/ 77 h 107"/>
              <a:gd name="T2" fmla="*/ 57 w 73"/>
              <a:gd name="T3" fmla="*/ 77 h 107"/>
              <a:gd name="T4" fmla="*/ 52 w 73"/>
              <a:gd name="T5" fmla="*/ 101 h 107"/>
              <a:gd name="T6" fmla="*/ 45 w 73"/>
              <a:gd name="T7" fmla="*/ 101 h 107"/>
              <a:gd name="T8" fmla="*/ 37 w 73"/>
              <a:gd name="T9" fmla="*/ 107 h 107"/>
              <a:gd name="T10" fmla="*/ 29 w 73"/>
              <a:gd name="T11" fmla="*/ 101 h 107"/>
              <a:gd name="T12" fmla="*/ 21 w 73"/>
              <a:gd name="T13" fmla="*/ 101 h 107"/>
              <a:gd name="T14" fmla="*/ 16 w 73"/>
              <a:gd name="T15" fmla="*/ 77 h 107"/>
              <a:gd name="T16" fmla="*/ 51 w 73"/>
              <a:gd name="T17" fmla="*/ 29 h 107"/>
              <a:gd name="T18" fmla="*/ 52 w 73"/>
              <a:gd name="T19" fmla="*/ 35 h 107"/>
              <a:gd name="T20" fmla="*/ 51 w 73"/>
              <a:gd name="T21" fmla="*/ 37 h 107"/>
              <a:gd name="T22" fmla="*/ 53 w 73"/>
              <a:gd name="T23" fmla="*/ 38 h 107"/>
              <a:gd name="T24" fmla="*/ 52 w 73"/>
              <a:gd name="T25" fmla="*/ 42 h 107"/>
              <a:gd name="T26" fmla="*/ 50 w 73"/>
              <a:gd name="T27" fmla="*/ 42 h 107"/>
              <a:gd name="T28" fmla="*/ 52 w 73"/>
              <a:gd name="T29" fmla="*/ 44 h 107"/>
              <a:gd name="T30" fmla="*/ 51 w 73"/>
              <a:gd name="T31" fmla="*/ 47 h 107"/>
              <a:gd name="T32" fmla="*/ 50 w 73"/>
              <a:gd name="T33" fmla="*/ 48 h 107"/>
              <a:gd name="T34" fmla="*/ 51 w 73"/>
              <a:gd name="T35" fmla="*/ 49 h 107"/>
              <a:gd name="T36" fmla="*/ 50 w 73"/>
              <a:gd name="T37" fmla="*/ 53 h 107"/>
              <a:gd name="T38" fmla="*/ 47 w 73"/>
              <a:gd name="T39" fmla="*/ 54 h 107"/>
              <a:gd name="T40" fmla="*/ 29 w 73"/>
              <a:gd name="T41" fmla="*/ 49 h 107"/>
              <a:gd name="T42" fmla="*/ 21 w 73"/>
              <a:gd name="T43" fmla="*/ 49 h 107"/>
              <a:gd name="T44" fmla="*/ 21 w 73"/>
              <a:gd name="T45" fmla="*/ 32 h 107"/>
              <a:gd name="T46" fmla="*/ 28 w 73"/>
              <a:gd name="T47" fmla="*/ 31 h 107"/>
              <a:gd name="T48" fmla="*/ 42 w 73"/>
              <a:gd name="T49" fmla="*/ 16 h 107"/>
              <a:gd name="T50" fmla="*/ 38 w 73"/>
              <a:gd name="T51" fmla="*/ 30 h 107"/>
              <a:gd name="T52" fmla="*/ 51 w 73"/>
              <a:gd name="T53" fmla="*/ 29 h 107"/>
              <a:gd name="T54" fmla="*/ 15 w 73"/>
              <a:gd name="T55" fmla="*/ 71 h 107"/>
              <a:gd name="T56" fmla="*/ 25 w 73"/>
              <a:gd name="T57" fmla="*/ 71 h 107"/>
              <a:gd name="T58" fmla="*/ 17 w 73"/>
              <a:gd name="T59" fmla="*/ 48 h 107"/>
              <a:gd name="T60" fmla="*/ 11 w 73"/>
              <a:gd name="T61" fmla="*/ 29 h 107"/>
              <a:gd name="T62" fmla="*/ 23 w 73"/>
              <a:gd name="T63" fmla="*/ 13 h 107"/>
              <a:gd name="T64" fmla="*/ 37 w 73"/>
              <a:gd name="T65" fmla="*/ 11 h 107"/>
              <a:gd name="T66" fmla="*/ 50 w 73"/>
              <a:gd name="T67" fmla="*/ 14 h 107"/>
              <a:gd name="T68" fmla="*/ 62 w 73"/>
              <a:gd name="T69" fmla="*/ 29 h 107"/>
              <a:gd name="T70" fmla="*/ 56 w 73"/>
              <a:gd name="T71" fmla="*/ 48 h 107"/>
              <a:gd name="T72" fmla="*/ 48 w 73"/>
              <a:gd name="T73" fmla="*/ 71 h 107"/>
              <a:gd name="T74" fmla="*/ 58 w 73"/>
              <a:gd name="T75" fmla="*/ 71 h 107"/>
              <a:gd name="T76" fmla="*/ 65 w 73"/>
              <a:gd name="T77" fmla="*/ 52 h 107"/>
              <a:gd name="T78" fmla="*/ 71 w 73"/>
              <a:gd name="T79" fmla="*/ 27 h 107"/>
              <a:gd name="T80" fmla="*/ 55 w 73"/>
              <a:gd name="T81" fmla="*/ 5 h 107"/>
              <a:gd name="T82" fmla="*/ 37 w 73"/>
              <a:gd name="T83" fmla="*/ 1 h 107"/>
              <a:gd name="T84" fmla="*/ 19 w 73"/>
              <a:gd name="T85" fmla="*/ 5 h 107"/>
              <a:gd name="T86" fmla="*/ 2 w 73"/>
              <a:gd name="T87" fmla="*/ 27 h 107"/>
              <a:gd name="T88" fmla="*/ 8 w 73"/>
              <a:gd name="T89" fmla="*/ 53 h 107"/>
              <a:gd name="T90" fmla="*/ 15 w 73"/>
              <a:gd name="T91" fmla="*/ 7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3" h="107">
                <a:moveTo>
                  <a:pt x="16" y="77"/>
                </a:moveTo>
                <a:cubicBezTo>
                  <a:pt x="57" y="77"/>
                  <a:pt x="57" y="77"/>
                  <a:pt x="57" y="77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45" y="101"/>
                  <a:pt x="45" y="101"/>
                  <a:pt x="45" y="101"/>
                </a:cubicBezTo>
                <a:cubicBezTo>
                  <a:pt x="44" y="104"/>
                  <a:pt x="41" y="107"/>
                  <a:pt x="37" y="107"/>
                </a:cubicBezTo>
                <a:cubicBezTo>
                  <a:pt x="33" y="107"/>
                  <a:pt x="30" y="104"/>
                  <a:pt x="29" y="101"/>
                </a:cubicBezTo>
                <a:cubicBezTo>
                  <a:pt x="21" y="101"/>
                  <a:pt x="21" y="101"/>
                  <a:pt x="21" y="101"/>
                </a:cubicBezTo>
                <a:cubicBezTo>
                  <a:pt x="16" y="77"/>
                  <a:pt x="16" y="77"/>
                  <a:pt x="16" y="77"/>
                </a:cubicBezTo>
                <a:close/>
                <a:moveTo>
                  <a:pt x="51" y="29"/>
                </a:moveTo>
                <a:cubicBezTo>
                  <a:pt x="52" y="35"/>
                  <a:pt x="52" y="35"/>
                  <a:pt x="52" y="35"/>
                </a:cubicBezTo>
                <a:cubicBezTo>
                  <a:pt x="51" y="37"/>
                  <a:pt x="51" y="37"/>
                  <a:pt x="51" y="37"/>
                </a:cubicBezTo>
                <a:cubicBezTo>
                  <a:pt x="53" y="38"/>
                  <a:pt x="53" y="38"/>
                  <a:pt x="53" y="38"/>
                </a:cubicBezTo>
                <a:cubicBezTo>
                  <a:pt x="52" y="42"/>
                  <a:pt x="52" y="42"/>
                  <a:pt x="52" y="42"/>
                </a:cubicBezTo>
                <a:cubicBezTo>
                  <a:pt x="50" y="42"/>
                  <a:pt x="50" y="42"/>
                  <a:pt x="50" y="42"/>
                </a:cubicBezTo>
                <a:cubicBezTo>
                  <a:pt x="52" y="44"/>
                  <a:pt x="52" y="44"/>
                  <a:pt x="52" y="44"/>
                </a:cubicBezTo>
                <a:cubicBezTo>
                  <a:pt x="51" y="47"/>
                  <a:pt x="51" y="47"/>
                  <a:pt x="51" y="47"/>
                </a:cubicBezTo>
                <a:cubicBezTo>
                  <a:pt x="50" y="48"/>
                  <a:pt x="50" y="48"/>
                  <a:pt x="50" y="48"/>
                </a:cubicBezTo>
                <a:cubicBezTo>
                  <a:pt x="51" y="49"/>
                  <a:pt x="51" y="49"/>
                  <a:pt x="51" y="49"/>
                </a:cubicBezTo>
                <a:cubicBezTo>
                  <a:pt x="50" y="53"/>
                  <a:pt x="50" y="53"/>
                  <a:pt x="50" y="53"/>
                </a:cubicBezTo>
                <a:cubicBezTo>
                  <a:pt x="47" y="54"/>
                  <a:pt x="47" y="54"/>
                  <a:pt x="47" y="54"/>
                </a:cubicBezTo>
                <a:cubicBezTo>
                  <a:pt x="29" y="49"/>
                  <a:pt x="29" y="49"/>
                  <a:pt x="29" y="49"/>
                </a:cubicBezTo>
                <a:cubicBezTo>
                  <a:pt x="21" y="49"/>
                  <a:pt x="21" y="49"/>
                  <a:pt x="21" y="49"/>
                </a:cubicBezTo>
                <a:cubicBezTo>
                  <a:pt x="21" y="32"/>
                  <a:pt x="21" y="32"/>
                  <a:pt x="21" y="32"/>
                </a:cubicBezTo>
                <a:cubicBezTo>
                  <a:pt x="28" y="31"/>
                  <a:pt x="28" y="31"/>
                  <a:pt x="28" y="31"/>
                </a:cubicBezTo>
                <a:cubicBezTo>
                  <a:pt x="42" y="16"/>
                  <a:pt x="42" y="16"/>
                  <a:pt x="42" y="16"/>
                </a:cubicBezTo>
                <a:cubicBezTo>
                  <a:pt x="50" y="21"/>
                  <a:pt x="43" y="27"/>
                  <a:pt x="38" y="30"/>
                </a:cubicBezTo>
                <a:cubicBezTo>
                  <a:pt x="51" y="29"/>
                  <a:pt x="51" y="29"/>
                  <a:pt x="51" y="29"/>
                </a:cubicBezTo>
                <a:close/>
                <a:moveTo>
                  <a:pt x="15" y="71"/>
                </a:moveTo>
                <a:cubicBezTo>
                  <a:pt x="25" y="71"/>
                  <a:pt x="25" y="71"/>
                  <a:pt x="25" y="71"/>
                </a:cubicBezTo>
                <a:cubicBezTo>
                  <a:pt x="24" y="62"/>
                  <a:pt x="20" y="55"/>
                  <a:pt x="17" y="48"/>
                </a:cubicBezTo>
                <a:cubicBezTo>
                  <a:pt x="13" y="41"/>
                  <a:pt x="10" y="34"/>
                  <a:pt x="11" y="29"/>
                </a:cubicBezTo>
                <a:cubicBezTo>
                  <a:pt x="13" y="21"/>
                  <a:pt x="17" y="16"/>
                  <a:pt x="23" y="13"/>
                </a:cubicBezTo>
                <a:cubicBezTo>
                  <a:pt x="27" y="11"/>
                  <a:pt x="32" y="10"/>
                  <a:pt x="37" y="11"/>
                </a:cubicBezTo>
                <a:cubicBezTo>
                  <a:pt x="42" y="11"/>
                  <a:pt x="46" y="12"/>
                  <a:pt x="50" y="14"/>
                </a:cubicBezTo>
                <a:cubicBezTo>
                  <a:pt x="56" y="17"/>
                  <a:pt x="60" y="22"/>
                  <a:pt x="62" y="29"/>
                </a:cubicBezTo>
                <a:cubicBezTo>
                  <a:pt x="63" y="34"/>
                  <a:pt x="59" y="41"/>
                  <a:pt x="56" y="48"/>
                </a:cubicBezTo>
                <a:cubicBezTo>
                  <a:pt x="53" y="55"/>
                  <a:pt x="49" y="62"/>
                  <a:pt x="48" y="71"/>
                </a:cubicBezTo>
                <a:cubicBezTo>
                  <a:pt x="58" y="71"/>
                  <a:pt x="58" y="71"/>
                  <a:pt x="58" y="71"/>
                </a:cubicBezTo>
                <a:cubicBezTo>
                  <a:pt x="59" y="64"/>
                  <a:pt x="62" y="58"/>
                  <a:pt x="65" y="52"/>
                </a:cubicBezTo>
                <a:cubicBezTo>
                  <a:pt x="69" y="44"/>
                  <a:pt x="73" y="36"/>
                  <a:pt x="71" y="27"/>
                </a:cubicBezTo>
                <a:cubicBezTo>
                  <a:pt x="70" y="17"/>
                  <a:pt x="63" y="9"/>
                  <a:pt x="55" y="5"/>
                </a:cubicBezTo>
                <a:cubicBezTo>
                  <a:pt x="49" y="2"/>
                  <a:pt x="43" y="1"/>
                  <a:pt x="37" y="1"/>
                </a:cubicBezTo>
                <a:cubicBezTo>
                  <a:pt x="31" y="0"/>
                  <a:pt x="24" y="2"/>
                  <a:pt x="19" y="5"/>
                </a:cubicBezTo>
                <a:cubicBezTo>
                  <a:pt x="10" y="9"/>
                  <a:pt x="4" y="16"/>
                  <a:pt x="2" y="27"/>
                </a:cubicBezTo>
                <a:cubicBezTo>
                  <a:pt x="0" y="36"/>
                  <a:pt x="4" y="44"/>
                  <a:pt x="8" y="53"/>
                </a:cubicBezTo>
                <a:cubicBezTo>
                  <a:pt x="11" y="58"/>
                  <a:pt x="13" y="64"/>
                  <a:pt x="15" y="7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1646B6B6-330E-4687-A81D-225CC4961DC6}"/>
              </a:ext>
            </a:extLst>
          </p:cNvPr>
          <p:cNvSpPr txBox="1"/>
          <p:nvPr/>
        </p:nvSpPr>
        <p:spPr>
          <a:xfrm>
            <a:off x="5658485" y="2002958"/>
            <a:ext cx="2088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YOUR TEXT </a:t>
            </a:r>
          </a:p>
        </p:txBody>
      </p:sp>
      <p:sp>
        <p:nvSpPr>
          <p:cNvPr id="73" name="文本框 36">
            <a:extLst>
              <a:ext uri="{FF2B5EF4-FFF2-40B4-BE49-F238E27FC236}">
                <a16:creationId xmlns:a16="http://schemas.microsoft.com/office/drawing/2014/main" id="{B8477C3B-1877-4D46-A223-583FDC27945F}"/>
              </a:ext>
            </a:extLst>
          </p:cNvPr>
          <p:cNvSpPr txBox="1"/>
          <p:nvPr/>
        </p:nvSpPr>
        <p:spPr>
          <a:xfrm>
            <a:off x="5977634" y="4710865"/>
            <a:ext cx="2088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YOUR TEXT </a:t>
            </a:r>
          </a:p>
        </p:txBody>
      </p:sp>
      <p:sp>
        <p:nvSpPr>
          <p:cNvPr id="74" name="Text Placeholder 32">
            <a:extLst>
              <a:ext uri="{FF2B5EF4-FFF2-40B4-BE49-F238E27FC236}">
                <a16:creationId xmlns:a16="http://schemas.microsoft.com/office/drawing/2014/main" id="{4A2F5809-D533-49E4-B1FC-050C6F37AF4A}"/>
              </a:ext>
            </a:extLst>
          </p:cNvPr>
          <p:cNvSpPr txBox="1">
            <a:spLocks/>
          </p:cNvSpPr>
          <p:nvPr/>
        </p:nvSpPr>
        <p:spPr>
          <a:xfrm>
            <a:off x="5830110" y="5143349"/>
            <a:ext cx="2383832" cy="89512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Lemon drops oat cake oat cake sugar plum. Jelly beans macaroon I love topping danish cake</a:t>
            </a:r>
          </a:p>
        </p:txBody>
      </p:sp>
      <p:sp>
        <p:nvSpPr>
          <p:cNvPr id="75" name="文本框 36">
            <a:extLst>
              <a:ext uri="{FF2B5EF4-FFF2-40B4-BE49-F238E27FC236}">
                <a16:creationId xmlns:a16="http://schemas.microsoft.com/office/drawing/2014/main" id="{7248094B-BB0C-4A4D-B24D-AEA78F2E210A}"/>
              </a:ext>
            </a:extLst>
          </p:cNvPr>
          <p:cNvSpPr txBox="1"/>
          <p:nvPr/>
        </p:nvSpPr>
        <p:spPr>
          <a:xfrm>
            <a:off x="9321217" y="4684867"/>
            <a:ext cx="2088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YOUR TEXT </a:t>
            </a:r>
          </a:p>
        </p:txBody>
      </p:sp>
      <p:sp>
        <p:nvSpPr>
          <p:cNvPr id="76" name="Text Placeholder 32">
            <a:extLst>
              <a:ext uri="{FF2B5EF4-FFF2-40B4-BE49-F238E27FC236}">
                <a16:creationId xmlns:a16="http://schemas.microsoft.com/office/drawing/2014/main" id="{6661C665-E43D-4F7E-8A7D-04F9082159D4}"/>
              </a:ext>
            </a:extLst>
          </p:cNvPr>
          <p:cNvSpPr txBox="1">
            <a:spLocks/>
          </p:cNvSpPr>
          <p:nvPr/>
        </p:nvSpPr>
        <p:spPr>
          <a:xfrm>
            <a:off x="9173693" y="5117351"/>
            <a:ext cx="2383832" cy="89512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Lemon drops oat cake oat cake sugar plum. Jelly beans macaroon I love topping danish cake</a:t>
            </a:r>
          </a:p>
        </p:txBody>
      </p:sp>
    </p:spTree>
    <p:extLst>
      <p:ext uri="{BB962C8B-B14F-4D97-AF65-F5344CB8AC3E}">
        <p14:creationId xmlns:p14="http://schemas.microsoft.com/office/powerpoint/2010/main" val="549562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68" grpId="0" animBg="1"/>
      <p:bldP spid="69" grpId="0" animBg="1"/>
      <p:bldP spid="70" grpId="0" animBg="1"/>
      <p:bldP spid="7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A0C58643-F04F-4514-912C-C8C143A4E2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0" t="62687" r="19577"/>
          <a:stretch/>
        </p:blipFill>
        <p:spPr>
          <a:xfrm rot="16200000">
            <a:off x="7319673" y="2015594"/>
            <a:ext cx="6857998" cy="2826805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514ED35F-A192-43EA-9501-CA1D62E5AC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55"/>
          <a:stretch/>
        </p:blipFill>
        <p:spPr>
          <a:xfrm flipH="1">
            <a:off x="-4470" y="14117"/>
            <a:ext cx="2483808" cy="6843879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29A00CFF-E89E-43BC-96CA-8DF0E7757C8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8" t="68782" r="45543"/>
          <a:stretch/>
        </p:blipFill>
        <p:spPr>
          <a:xfrm>
            <a:off x="169734" y="5457581"/>
            <a:ext cx="1738779" cy="1180226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C0F016E9-0F15-40E5-B43F-DAC2E4C31197}"/>
              </a:ext>
            </a:extLst>
          </p:cNvPr>
          <p:cNvGrpSpPr/>
          <p:nvPr/>
        </p:nvGrpSpPr>
        <p:grpSpPr>
          <a:xfrm>
            <a:off x="3994468" y="2956603"/>
            <a:ext cx="4203065" cy="1963129"/>
            <a:chOff x="3994468" y="2438995"/>
            <a:chExt cx="4203065" cy="1963129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EEEA544D-5C91-4EFA-B913-9C951E9B73F7}"/>
                </a:ext>
              </a:extLst>
            </p:cNvPr>
            <p:cNvSpPr txBox="1"/>
            <p:nvPr/>
          </p:nvSpPr>
          <p:spPr>
            <a:xfrm>
              <a:off x="3994468" y="2438995"/>
              <a:ext cx="420306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PART 03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308E959-10BB-4026-8754-5F57E1072953}"/>
                </a:ext>
              </a:extLst>
            </p:cNvPr>
            <p:cNvSpPr txBox="1"/>
            <p:nvPr/>
          </p:nvSpPr>
          <p:spPr>
            <a:xfrm>
              <a:off x="4351421" y="3552239"/>
              <a:ext cx="34891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140A2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成功项目展示</a:t>
              </a:r>
              <a:endParaRPr lang="en-US" altLang="zh-CN" sz="3600" dirty="0">
                <a:solidFill>
                  <a:srgbClr val="140A2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60DE097F-2432-441C-8078-7FD7ADC7D0A2}"/>
                </a:ext>
              </a:extLst>
            </p:cNvPr>
            <p:cNvSpPr/>
            <p:nvPr/>
          </p:nvSpPr>
          <p:spPr>
            <a:xfrm>
              <a:off x="4695616" y="4140514"/>
              <a:ext cx="2800767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rgbClr val="140A2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SUCCESSFUL PROJECT PRESENTATION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7790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E78AC62-5191-47C5-B77D-C606BEA2CB5F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成功项目展示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F89C5EC5-3BBD-4B75-8118-2E4593C5CCD8}"/>
              </a:ext>
            </a:extLst>
          </p:cNvPr>
          <p:cNvGrpSpPr/>
          <p:nvPr/>
        </p:nvGrpSpPr>
        <p:grpSpPr>
          <a:xfrm>
            <a:off x="1232873" y="2150102"/>
            <a:ext cx="9786226" cy="2187396"/>
            <a:chOff x="1212435" y="3927794"/>
            <a:chExt cx="21971831" cy="4911100"/>
          </a:xfrm>
        </p:grpSpPr>
        <p:grpSp>
          <p:nvGrpSpPr>
            <p:cNvPr id="8" name="Group 138">
              <a:extLst>
                <a:ext uri="{FF2B5EF4-FFF2-40B4-BE49-F238E27FC236}">
                  <a16:creationId xmlns:a16="http://schemas.microsoft.com/office/drawing/2014/main" id="{44822FE7-8A93-42C1-A6E6-E9C5A26E6811}"/>
                </a:ext>
              </a:extLst>
            </p:cNvPr>
            <p:cNvGrpSpPr/>
            <p:nvPr/>
          </p:nvGrpSpPr>
          <p:grpSpPr>
            <a:xfrm>
              <a:off x="1212435" y="3927794"/>
              <a:ext cx="4681703" cy="4911100"/>
              <a:chOff x="0" y="0"/>
              <a:chExt cx="4681701" cy="4911099"/>
            </a:xfrm>
          </p:grpSpPr>
          <p:sp>
            <p:nvSpPr>
              <p:cNvPr id="22" name="Shape 134">
                <a:extLst>
                  <a:ext uri="{FF2B5EF4-FFF2-40B4-BE49-F238E27FC236}">
                    <a16:creationId xmlns:a16="http://schemas.microsoft.com/office/drawing/2014/main" id="{33FCC096-794C-47D9-A157-B8D217ADA521}"/>
                  </a:ext>
                </a:extLst>
              </p:cNvPr>
              <p:cNvSpPr/>
              <p:nvPr/>
            </p:nvSpPr>
            <p:spPr>
              <a:xfrm>
                <a:off x="379249" y="0"/>
                <a:ext cx="4302452" cy="49110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2" h="21448" extrusionOk="0">
                    <a:moveTo>
                      <a:pt x="0" y="1172"/>
                    </a:moveTo>
                    <a:lnTo>
                      <a:pt x="0" y="20201"/>
                    </a:lnTo>
                    <a:cubicBezTo>
                      <a:pt x="140" y="20828"/>
                      <a:pt x="708" y="21315"/>
                      <a:pt x="1430" y="21425"/>
                    </a:cubicBezTo>
                    <a:cubicBezTo>
                      <a:pt x="1942" y="21504"/>
                      <a:pt x="2468" y="21376"/>
                      <a:pt x="2859" y="21077"/>
                    </a:cubicBezTo>
                    <a:lnTo>
                      <a:pt x="20722" y="12288"/>
                    </a:lnTo>
                    <a:cubicBezTo>
                      <a:pt x="21165" y="12038"/>
                      <a:pt x="21458" y="11628"/>
                      <a:pt x="21520" y="11171"/>
                    </a:cubicBezTo>
                    <a:cubicBezTo>
                      <a:pt x="21600" y="10580"/>
                      <a:pt x="21291" y="9999"/>
                      <a:pt x="20722" y="9670"/>
                    </a:cubicBezTo>
                    <a:lnTo>
                      <a:pt x="2499" y="390"/>
                    </a:lnTo>
                    <a:cubicBezTo>
                      <a:pt x="2097" y="26"/>
                      <a:pt x="1487" y="-96"/>
                      <a:pt x="944" y="79"/>
                    </a:cubicBezTo>
                    <a:cubicBezTo>
                      <a:pt x="412" y="251"/>
                      <a:pt x="43" y="678"/>
                      <a:pt x="0" y="1172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3200"/>
                </a:pPr>
                <a:endParaRPr/>
              </a:p>
            </p:txBody>
          </p:sp>
          <p:sp>
            <p:nvSpPr>
              <p:cNvPr id="23" name="Shape 135">
                <a:extLst>
                  <a:ext uri="{FF2B5EF4-FFF2-40B4-BE49-F238E27FC236}">
                    <a16:creationId xmlns:a16="http://schemas.microsoft.com/office/drawing/2014/main" id="{2A686C90-9455-4A12-8397-7259D75B0420}"/>
                  </a:ext>
                </a:extLst>
              </p:cNvPr>
              <p:cNvSpPr/>
              <p:nvPr/>
            </p:nvSpPr>
            <p:spPr>
              <a:xfrm>
                <a:off x="0" y="0"/>
                <a:ext cx="4302452" cy="49110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2" h="21448" extrusionOk="0">
                    <a:moveTo>
                      <a:pt x="0" y="1172"/>
                    </a:moveTo>
                    <a:lnTo>
                      <a:pt x="0" y="20201"/>
                    </a:lnTo>
                    <a:cubicBezTo>
                      <a:pt x="140" y="20828"/>
                      <a:pt x="708" y="21315"/>
                      <a:pt x="1430" y="21425"/>
                    </a:cubicBezTo>
                    <a:cubicBezTo>
                      <a:pt x="1942" y="21504"/>
                      <a:pt x="2468" y="21376"/>
                      <a:pt x="2859" y="21077"/>
                    </a:cubicBezTo>
                    <a:lnTo>
                      <a:pt x="20722" y="12288"/>
                    </a:lnTo>
                    <a:cubicBezTo>
                      <a:pt x="21165" y="12038"/>
                      <a:pt x="21458" y="11628"/>
                      <a:pt x="21520" y="11171"/>
                    </a:cubicBezTo>
                    <a:cubicBezTo>
                      <a:pt x="21600" y="10580"/>
                      <a:pt x="21291" y="9999"/>
                      <a:pt x="20722" y="9670"/>
                    </a:cubicBezTo>
                    <a:lnTo>
                      <a:pt x="2499" y="390"/>
                    </a:lnTo>
                    <a:cubicBezTo>
                      <a:pt x="2097" y="26"/>
                      <a:pt x="1487" y="-96"/>
                      <a:pt x="944" y="79"/>
                    </a:cubicBezTo>
                    <a:cubicBezTo>
                      <a:pt x="412" y="251"/>
                      <a:pt x="43" y="678"/>
                      <a:pt x="0" y="1172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25400" cap="flat">
                <a:solidFill>
                  <a:srgbClr val="F9FAFC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3200"/>
                </a:pPr>
                <a:endParaRPr dirty="0"/>
              </a:p>
            </p:txBody>
          </p:sp>
          <p:sp>
            <p:nvSpPr>
              <p:cNvPr id="24" name="Shape 136">
                <a:extLst>
                  <a:ext uri="{FF2B5EF4-FFF2-40B4-BE49-F238E27FC236}">
                    <a16:creationId xmlns:a16="http://schemas.microsoft.com/office/drawing/2014/main" id="{1D8C588C-9D9A-4FD9-A623-5F74896196F7}"/>
                  </a:ext>
                </a:extLst>
              </p:cNvPr>
              <p:cNvSpPr/>
              <p:nvPr/>
            </p:nvSpPr>
            <p:spPr>
              <a:xfrm>
                <a:off x="1060128" y="1654609"/>
                <a:ext cx="1596371" cy="162264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>
                  <a:defRPr>
                    <a:solidFill>
                      <a:srgbClr val="809D2C"/>
                    </a:solidFill>
                    <a:latin typeface="STIXGeneral-Bold"/>
                    <a:ea typeface="STIXGeneral-Bold"/>
                    <a:cs typeface="STIXGeneral-Bold"/>
                    <a:sym typeface="STIXGeneral-Bold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5000" dirty="0">
                    <a:solidFill>
                      <a:schemeClr val="bg1"/>
                    </a:solidFill>
                  </a:rPr>
                  <a:t>01</a:t>
                </a:r>
              </a:p>
            </p:txBody>
          </p:sp>
        </p:grpSp>
        <p:grpSp>
          <p:nvGrpSpPr>
            <p:cNvPr id="9" name="Group 143">
              <a:extLst>
                <a:ext uri="{FF2B5EF4-FFF2-40B4-BE49-F238E27FC236}">
                  <a16:creationId xmlns:a16="http://schemas.microsoft.com/office/drawing/2014/main" id="{EA084397-67BE-4377-B9BF-902AEE982CCB}"/>
                </a:ext>
              </a:extLst>
            </p:cNvPr>
            <p:cNvGrpSpPr/>
            <p:nvPr/>
          </p:nvGrpSpPr>
          <p:grpSpPr>
            <a:xfrm>
              <a:off x="6975811" y="3927794"/>
              <a:ext cx="4681702" cy="4911100"/>
              <a:chOff x="0" y="0"/>
              <a:chExt cx="4681701" cy="4911099"/>
            </a:xfrm>
          </p:grpSpPr>
          <p:sp>
            <p:nvSpPr>
              <p:cNvPr id="19" name="Shape 139">
                <a:extLst>
                  <a:ext uri="{FF2B5EF4-FFF2-40B4-BE49-F238E27FC236}">
                    <a16:creationId xmlns:a16="http://schemas.microsoft.com/office/drawing/2014/main" id="{5CA8C3C0-AE1C-4694-848C-641FB172BAC2}"/>
                  </a:ext>
                </a:extLst>
              </p:cNvPr>
              <p:cNvSpPr/>
              <p:nvPr/>
            </p:nvSpPr>
            <p:spPr>
              <a:xfrm>
                <a:off x="379249" y="0"/>
                <a:ext cx="4302452" cy="49110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2" h="21448" extrusionOk="0">
                    <a:moveTo>
                      <a:pt x="0" y="1172"/>
                    </a:moveTo>
                    <a:lnTo>
                      <a:pt x="0" y="20201"/>
                    </a:lnTo>
                    <a:cubicBezTo>
                      <a:pt x="140" y="20828"/>
                      <a:pt x="708" y="21315"/>
                      <a:pt x="1430" y="21425"/>
                    </a:cubicBezTo>
                    <a:cubicBezTo>
                      <a:pt x="1942" y="21504"/>
                      <a:pt x="2468" y="21376"/>
                      <a:pt x="2859" y="21077"/>
                    </a:cubicBezTo>
                    <a:lnTo>
                      <a:pt x="20722" y="12288"/>
                    </a:lnTo>
                    <a:cubicBezTo>
                      <a:pt x="21165" y="12038"/>
                      <a:pt x="21458" y="11628"/>
                      <a:pt x="21520" y="11171"/>
                    </a:cubicBezTo>
                    <a:cubicBezTo>
                      <a:pt x="21600" y="10580"/>
                      <a:pt x="21291" y="9999"/>
                      <a:pt x="20722" y="9670"/>
                    </a:cubicBezTo>
                    <a:lnTo>
                      <a:pt x="2499" y="390"/>
                    </a:lnTo>
                    <a:cubicBezTo>
                      <a:pt x="2097" y="26"/>
                      <a:pt x="1487" y="-96"/>
                      <a:pt x="944" y="79"/>
                    </a:cubicBezTo>
                    <a:cubicBezTo>
                      <a:pt x="412" y="251"/>
                      <a:pt x="43" y="678"/>
                      <a:pt x="0" y="1172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3200"/>
                </a:pPr>
                <a:endParaRPr/>
              </a:p>
            </p:txBody>
          </p:sp>
          <p:sp>
            <p:nvSpPr>
              <p:cNvPr id="20" name="Shape 140">
                <a:extLst>
                  <a:ext uri="{FF2B5EF4-FFF2-40B4-BE49-F238E27FC236}">
                    <a16:creationId xmlns:a16="http://schemas.microsoft.com/office/drawing/2014/main" id="{6CB0B076-3563-40EF-857B-D1F7C66791F9}"/>
                  </a:ext>
                </a:extLst>
              </p:cNvPr>
              <p:cNvSpPr/>
              <p:nvPr/>
            </p:nvSpPr>
            <p:spPr>
              <a:xfrm>
                <a:off x="0" y="0"/>
                <a:ext cx="4302452" cy="49110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2" h="21448" extrusionOk="0">
                    <a:moveTo>
                      <a:pt x="0" y="1172"/>
                    </a:moveTo>
                    <a:lnTo>
                      <a:pt x="0" y="20201"/>
                    </a:lnTo>
                    <a:cubicBezTo>
                      <a:pt x="140" y="20828"/>
                      <a:pt x="708" y="21315"/>
                      <a:pt x="1430" y="21425"/>
                    </a:cubicBezTo>
                    <a:cubicBezTo>
                      <a:pt x="1942" y="21504"/>
                      <a:pt x="2468" y="21376"/>
                      <a:pt x="2859" y="21077"/>
                    </a:cubicBezTo>
                    <a:lnTo>
                      <a:pt x="20722" y="12288"/>
                    </a:lnTo>
                    <a:cubicBezTo>
                      <a:pt x="21165" y="12038"/>
                      <a:pt x="21458" y="11628"/>
                      <a:pt x="21520" y="11171"/>
                    </a:cubicBezTo>
                    <a:cubicBezTo>
                      <a:pt x="21600" y="10580"/>
                      <a:pt x="21291" y="9999"/>
                      <a:pt x="20722" y="9670"/>
                    </a:cubicBezTo>
                    <a:lnTo>
                      <a:pt x="2499" y="390"/>
                    </a:lnTo>
                    <a:cubicBezTo>
                      <a:pt x="2097" y="26"/>
                      <a:pt x="1487" y="-96"/>
                      <a:pt x="944" y="79"/>
                    </a:cubicBezTo>
                    <a:cubicBezTo>
                      <a:pt x="412" y="251"/>
                      <a:pt x="43" y="678"/>
                      <a:pt x="0" y="1172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25400" cap="flat">
                <a:solidFill>
                  <a:srgbClr val="F9FAFC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3200"/>
                </a:pPr>
                <a:endParaRPr/>
              </a:p>
            </p:txBody>
          </p:sp>
          <p:sp>
            <p:nvSpPr>
              <p:cNvPr id="21" name="Shape 141">
                <a:extLst>
                  <a:ext uri="{FF2B5EF4-FFF2-40B4-BE49-F238E27FC236}">
                    <a16:creationId xmlns:a16="http://schemas.microsoft.com/office/drawing/2014/main" id="{AE949813-9B87-4332-9223-AF8F02FC75FA}"/>
                  </a:ext>
                </a:extLst>
              </p:cNvPr>
              <p:cNvSpPr/>
              <p:nvPr/>
            </p:nvSpPr>
            <p:spPr>
              <a:xfrm>
                <a:off x="1115165" y="1654609"/>
                <a:ext cx="1596372" cy="162264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>
                  <a:defRPr>
                    <a:solidFill>
                      <a:srgbClr val="3A9A87"/>
                    </a:solidFill>
                    <a:latin typeface="STIXGeneral-Bold"/>
                    <a:ea typeface="STIXGeneral-Bold"/>
                    <a:cs typeface="STIXGeneral-Bold"/>
                    <a:sym typeface="STIXGeneral-Bold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5000">
                    <a:solidFill>
                      <a:schemeClr val="bg1"/>
                    </a:solidFill>
                  </a:rPr>
                  <a:t>02</a:t>
                </a:r>
              </a:p>
            </p:txBody>
          </p:sp>
        </p:grpSp>
        <p:grpSp>
          <p:nvGrpSpPr>
            <p:cNvPr id="10" name="Group 148">
              <a:extLst>
                <a:ext uri="{FF2B5EF4-FFF2-40B4-BE49-F238E27FC236}">
                  <a16:creationId xmlns:a16="http://schemas.microsoft.com/office/drawing/2014/main" id="{484A3CFB-0194-4959-902C-8AD2D8B7827E}"/>
                </a:ext>
              </a:extLst>
            </p:cNvPr>
            <p:cNvGrpSpPr/>
            <p:nvPr/>
          </p:nvGrpSpPr>
          <p:grpSpPr>
            <a:xfrm>
              <a:off x="12739187" y="3927794"/>
              <a:ext cx="4681702" cy="4911100"/>
              <a:chOff x="0" y="0"/>
              <a:chExt cx="4681701" cy="4911099"/>
            </a:xfrm>
          </p:grpSpPr>
          <p:sp>
            <p:nvSpPr>
              <p:cNvPr id="16" name="Shape 144">
                <a:extLst>
                  <a:ext uri="{FF2B5EF4-FFF2-40B4-BE49-F238E27FC236}">
                    <a16:creationId xmlns:a16="http://schemas.microsoft.com/office/drawing/2014/main" id="{DD41EE09-7DAF-47FA-8970-02BBF2E92E6C}"/>
                  </a:ext>
                </a:extLst>
              </p:cNvPr>
              <p:cNvSpPr/>
              <p:nvPr/>
            </p:nvSpPr>
            <p:spPr>
              <a:xfrm>
                <a:off x="379248" y="0"/>
                <a:ext cx="4302453" cy="49110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2" h="21448" extrusionOk="0">
                    <a:moveTo>
                      <a:pt x="0" y="1172"/>
                    </a:moveTo>
                    <a:lnTo>
                      <a:pt x="0" y="20201"/>
                    </a:lnTo>
                    <a:cubicBezTo>
                      <a:pt x="140" y="20828"/>
                      <a:pt x="708" y="21315"/>
                      <a:pt x="1430" y="21425"/>
                    </a:cubicBezTo>
                    <a:cubicBezTo>
                      <a:pt x="1942" y="21504"/>
                      <a:pt x="2468" y="21376"/>
                      <a:pt x="2859" y="21077"/>
                    </a:cubicBezTo>
                    <a:lnTo>
                      <a:pt x="20722" y="12288"/>
                    </a:lnTo>
                    <a:cubicBezTo>
                      <a:pt x="21165" y="12038"/>
                      <a:pt x="21458" y="11628"/>
                      <a:pt x="21520" y="11171"/>
                    </a:cubicBezTo>
                    <a:cubicBezTo>
                      <a:pt x="21600" y="10580"/>
                      <a:pt x="21291" y="9999"/>
                      <a:pt x="20722" y="9670"/>
                    </a:cubicBezTo>
                    <a:lnTo>
                      <a:pt x="2499" y="390"/>
                    </a:lnTo>
                    <a:cubicBezTo>
                      <a:pt x="2097" y="26"/>
                      <a:pt x="1487" y="-96"/>
                      <a:pt x="944" y="79"/>
                    </a:cubicBezTo>
                    <a:cubicBezTo>
                      <a:pt x="412" y="251"/>
                      <a:pt x="43" y="678"/>
                      <a:pt x="0" y="1172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3200"/>
                </a:pPr>
                <a:endParaRPr/>
              </a:p>
            </p:txBody>
          </p:sp>
          <p:sp>
            <p:nvSpPr>
              <p:cNvPr id="17" name="Shape 145">
                <a:extLst>
                  <a:ext uri="{FF2B5EF4-FFF2-40B4-BE49-F238E27FC236}">
                    <a16:creationId xmlns:a16="http://schemas.microsoft.com/office/drawing/2014/main" id="{BC0F7467-A02B-4A0C-A763-D8FFEEF4D310}"/>
                  </a:ext>
                </a:extLst>
              </p:cNvPr>
              <p:cNvSpPr/>
              <p:nvPr/>
            </p:nvSpPr>
            <p:spPr>
              <a:xfrm>
                <a:off x="0" y="0"/>
                <a:ext cx="4302452" cy="49110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2" h="21448" extrusionOk="0">
                    <a:moveTo>
                      <a:pt x="0" y="1172"/>
                    </a:moveTo>
                    <a:lnTo>
                      <a:pt x="0" y="20201"/>
                    </a:lnTo>
                    <a:cubicBezTo>
                      <a:pt x="140" y="20828"/>
                      <a:pt x="708" y="21315"/>
                      <a:pt x="1430" y="21425"/>
                    </a:cubicBezTo>
                    <a:cubicBezTo>
                      <a:pt x="1942" y="21504"/>
                      <a:pt x="2468" y="21376"/>
                      <a:pt x="2859" y="21077"/>
                    </a:cubicBezTo>
                    <a:lnTo>
                      <a:pt x="20722" y="12288"/>
                    </a:lnTo>
                    <a:cubicBezTo>
                      <a:pt x="21165" y="12038"/>
                      <a:pt x="21458" y="11628"/>
                      <a:pt x="21520" y="11171"/>
                    </a:cubicBezTo>
                    <a:cubicBezTo>
                      <a:pt x="21600" y="10580"/>
                      <a:pt x="21291" y="9999"/>
                      <a:pt x="20722" y="9670"/>
                    </a:cubicBezTo>
                    <a:lnTo>
                      <a:pt x="2499" y="390"/>
                    </a:lnTo>
                    <a:cubicBezTo>
                      <a:pt x="2097" y="26"/>
                      <a:pt x="1487" y="-96"/>
                      <a:pt x="944" y="79"/>
                    </a:cubicBezTo>
                    <a:cubicBezTo>
                      <a:pt x="412" y="251"/>
                      <a:pt x="43" y="678"/>
                      <a:pt x="0" y="1172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25400" cap="flat">
                <a:solidFill>
                  <a:srgbClr val="F9FAFC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3200"/>
                </a:pPr>
                <a:endParaRPr/>
              </a:p>
            </p:txBody>
          </p:sp>
          <p:sp>
            <p:nvSpPr>
              <p:cNvPr id="18" name="Shape 146">
                <a:extLst>
                  <a:ext uri="{FF2B5EF4-FFF2-40B4-BE49-F238E27FC236}">
                    <a16:creationId xmlns:a16="http://schemas.microsoft.com/office/drawing/2014/main" id="{5CDF651C-ACE4-45CF-AAAB-8A2BAA532168}"/>
                  </a:ext>
                </a:extLst>
              </p:cNvPr>
              <p:cNvSpPr/>
              <p:nvPr/>
            </p:nvSpPr>
            <p:spPr>
              <a:xfrm>
                <a:off x="1144305" y="1654609"/>
                <a:ext cx="1596372" cy="162264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>
                  <a:defRPr>
                    <a:solidFill>
                      <a:srgbClr val="4A5E6C"/>
                    </a:solidFill>
                    <a:latin typeface="STIXGeneral-Bold"/>
                    <a:ea typeface="STIXGeneral-Bold"/>
                    <a:cs typeface="STIXGeneral-Bold"/>
                    <a:sym typeface="STIXGeneral-Bold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5000">
                    <a:solidFill>
                      <a:schemeClr val="bg1"/>
                    </a:solidFill>
                  </a:rPr>
                  <a:t>03</a:t>
                </a:r>
              </a:p>
            </p:txBody>
          </p:sp>
        </p:grpSp>
        <p:grpSp>
          <p:nvGrpSpPr>
            <p:cNvPr id="12" name="Group 153">
              <a:extLst>
                <a:ext uri="{FF2B5EF4-FFF2-40B4-BE49-F238E27FC236}">
                  <a16:creationId xmlns:a16="http://schemas.microsoft.com/office/drawing/2014/main" id="{5E1F8BCD-536A-462E-848A-A6D5D1A37C21}"/>
                </a:ext>
              </a:extLst>
            </p:cNvPr>
            <p:cNvGrpSpPr/>
            <p:nvPr/>
          </p:nvGrpSpPr>
          <p:grpSpPr>
            <a:xfrm>
              <a:off x="18502563" y="3927794"/>
              <a:ext cx="4681703" cy="4911100"/>
              <a:chOff x="0" y="0"/>
              <a:chExt cx="4681702" cy="4911099"/>
            </a:xfrm>
          </p:grpSpPr>
          <p:sp>
            <p:nvSpPr>
              <p:cNvPr id="13" name="Shape 149">
                <a:extLst>
                  <a:ext uri="{FF2B5EF4-FFF2-40B4-BE49-F238E27FC236}">
                    <a16:creationId xmlns:a16="http://schemas.microsoft.com/office/drawing/2014/main" id="{964762D4-46EF-4D94-8279-56EFFF4F4011}"/>
                  </a:ext>
                </a:extLst>
              </p:cNvPr>
              <p:cNvSpPr/>
              <p:nvPr/>
            </p:nvSpPr>
            <p:spPr>
              <a:xfrm>
                <a:off x="379249" y="0"/>
                <a:ext cx="4302453" cy="49110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2" h="21448" extrusionOk="0">
                    <a:moveTo>
                      <a:pt x="0" y="1172"/>
                    </a:moveTo>
                    <a:lnTo>
                      <a:pt x="0" y="20201"/>
                    </a:lnTo>
                    <a:cubicBezTo>
                      <a:pt x="140" y="20828"/>
                      <a:pt x="708" y="21315"/>
                      <a:pt x="1430" y="21425"/>
                    </a:cubicBezTo>
                    <a:cubicBezTo>
                      <a:pt x="1942" y="21504"/>
                      <a:pt x="2468" y="21376"/>
                      <a:pt x="2859" y="21077"/>
                    </a:cubicBezTo>
                    <a:lnTo>
                      <a:pt x="20722" y="12288"/>
                    </a:lnTo>
                    <a:cubicBezTo>
                      <a:pt x="21165" y="12038"/>
                      <a:pt x="21458" y="11628"/>
                      <a:pt x="21520" y="11171"/>
                    </a:cubicBezTo>
                    <a:cubicBezTo>
                      <a:pt x="21600" y="10580"/>
                      <a:pt x="21291" y="9999"/>
                      <a:pt x="20722" y="9670"/>
                    </a:cubicBezTo>
                    <a:lnTo>
                      <a:pt x="2499" y="390"/>
                    </a:lnTo>
                    <a:cubicBezTo>
                      <a:pt x="2097" y="26"/>
                      <a:pt x="1487" y="-96"/>
                      <a:pt x="944" y="79"/>
                    </a:cubicBezTo>
                    <a:cubicBezTo>
                      <a:pt x="412" y="251"/>
                      <a:pt x="43" y="678"/>
                      <a:pt x="0" y="1172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3200"/>
                </a:pPr>
                <a:endParaRPr/>
              </a:p>
            </p:txBody>
          </p:sp>
          <p:sp>
            <p:nvSpPr>
              <p:cNvPr id="14" name="Shape 150">
                <a:extLst>
                  <a:ext uri="{FF2B5EF4-FFF2-40B4-BE49-F238E27FC236}">
                    <a16:creationId xmlns:a16="http://schemas.microsoft.com/office/drawing/2014/main" id="{8211FAFE-42F9-4EF1-810E-663560131A46}"/>
                  </a:ext>
                </a:extLst>
              </p:cNvPr>
              <p:cNvSpPr/>
              <p:nvPr/>
            </p:nvSpPr>
            <p:spPr>
              <a:xfrm>
                <a:off x="0" y="0"/>
                <a:ext cx="4302452" cy="49110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2" h="21448" extrusionOk="0">
                    <a:moveTo>
                      <a:pt x="0" y="1172"/>
                    </a:moveTo>
                    <a:lnTo>
                      <a:pt x="0" y="20201"/>
                    </a:lnTo>
                    <a:cubicBezTo>
                      <a:pt x="140" y="20828"/>
                      <a:pt x="708" y="21315"/>
                      <a:pt x="1430" y="21425"/>
                    </a:cubicBezTo>
                    <a:cubicBezTo>
                      <a:pt x="1942" y="21504"/>
                      <a:pt x="2468" y="21376"/>
                      <a:pt x="2859" y="21077"/>
                    </a:cubicBezTo>
                    <a:lnTo>
                      <a:pt x="20722" y="12288"/>
                    </a:lnTo>
                    <a:cubicBezTo>
                      <a:pt x="21165" y="12038"/>
                      <a:pt x="21458" y="11628"/>
                      <a:pt x="21520" y="11171"/>
                    </a:cubicBezTo>
                    <a:cubicBezTo>
                      <a:pt x="21600" y="10580"/>
                      <a:pt x="21291" y="9999"/>
                      <a:pt x="20722" y="9670"/>
                    </a:cubicBezTo>
                    <a:lnTo>
                      <a:pt x="2499" y="390"/>
                    </a:lnTo>
                    <a:cubicBezTo>
                      <a:pt x="2097" y="26"/>
                      <a:pt x="1487" y="-96"/>
                      <a:pt x="944" y="79"/>
                    </a:cubicBezTo>
                    <a:cubicBezTo>
                      <a:pt x="412" y="251"/>
                      <a:pt x="43" y="678"/>
                      <a:pt x="0" y="1172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25400" cap="flat">
                <a:solidFill>
                  <a:srgbClr val="F9FAFC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3200"/>
                </a:pPr>
                <a:endParaRPr/>
              </a:p>
            </p:txBody>
          </p:sp>
          <p:sp>
            <p:nvSpPr>
              <p:cNvPr id="15" name="Shape 151">
                <a:extLst>
                  <a:ext uri="{FF2B5EF4-FFF2-40B4-BE49-F238E27FC236}">
                    <a16:creationId xmlns:a16="http://schemas.microsoft.com/office/drawing/2014/main" id="{1D24D201-5197-4BAF-A5C5-9B5AB75273BA}"/>
                  </a:ext>
                </a:extLst>
              </p:cNvPr>
              <p:cNvSpPr/>
              <p:nvPr/>
            </p:nvSpPr>
            <p:spPr>
              <a:xfrm>
                <a:off x="1173445" y="1654609"/>
                <a:ext cx="1596372" cy="162264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>
                  <a:defRPr>
                    <a:solidFill>
                      <a:srgbClr val="CD321B"/>
                    </a:solidFill>
                    <a:latin typeface="STIXGeneral-Bold"/>
                    <a:ea typeface="STIXGeneral-Bold"/>
                    <a:cs typeface="STIXGeneral-Bold"/>
                    <a:sym typeface="STIXGeneral-Bold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5000">
                    <a:solidFill>
                      <a:schemeClr val="bg1"/>
                    </a:solidFill>
                  </a:rPr>
                  <a:t>04</a:t>
                </a:r>
              </a:p>
            </p:txBody>
          </p:sp>
        </p:grp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A741585-2D2D-47D5-AC50-6B6029383511}"/>
              </a:ext>
            </a:extLst>
          </p:cNvPr>
          <p:cNvGrpSpPr/>
          <p:nvPr/>
        </p:nvGrpSpPr>
        <p:grpSpPr>
          <a:xfrm>
            <a:off x="1007491" y="4410652"/>
            <a:ext cx="10011608" cy="1327611"/>
            <a:chOff x="1022722" y="4086257"/>
            <a:chExt cx="10011608" cy="1327611"/>
          </a:xfrm>
        </p:grpSpPr>
        <p:sp>
          <p:nvSpPr>
            <p:cNvPr id="26" name="文本框 36">
              <a:extLst>
                <a:ext uri="{FF2B5EF4-FFF2-40B4-BE49-F238E27FC236}">
                  <a16:creationId xmlns:a16="http://schemas.microsoft.com/office/drawing/2014/main" id="{E52DCDD4-E69B-4F86-B839-B52F916C7705}"/>
                </a:ext>
              </a:extLst>
            </p:cNvPr>
            <p:cNvSpPr txBox="1"/>
            <p:nvPr/>
          </p:nvSpPr>
          <p:spPr>
            <a:xfrm>
              <a:off x="1170246" y="4086257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27" name="Text Placeholder 32">
              <a:extLst>
                <a:ext uri="{FF2B5EF4-FFF2-40B4-BE49-F238E27FC236}">
                  <a16:creationId xmlns:a16="http://schemas.microsoft.com/office/drawing/2014/main" id="{BD58A74C-CB55-4ABF-B6E0-196BFAA8357E}"/>
                </a:ext>
              </a:extLst>
            </p:cNvPr>
            <p:cNvSpPr txBox="1">
              <a:spLocks/>
            </p:cNvSpPr>
            <p:nvPr/>
          </p:nvSpPr>
          <p:spPr>
            <a:xfrm>
              <a:off x="1022722" y="4518741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  <p:sp>
          <p:nvSpPr>
            <p:cNvPr id="28" name="文本框 36">
              <a:extLst>
                <a:ext uri="{FF2B5EF4-FFF2-40B4-BE49-F238E27FC236}">
                  <a16:creationId xmlns:a16="http://schemas.microsoft.com/office/drawing/2014/main" id="{D069B324-4299-45D4-B6E3-7FA6EFBDE211}"/>
                </a:ext>
              </a:extLst>
            </p:cNvPr>
            <p:cNvSpPr txBox="1"/>
            <p:nvPr/>
          </p:nvSpPr>
          <p:spPr>
            <a:xfrm>
              <a:off x="3798568" y="4086257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29" name="Text Placeholder 32">
              <a:extLst>
                <a:ext uri="{FF2B5EF4-FFF2-40B4-BE49-F238E27FC236}">
                  <a16:creationId xmlns:a16="http://schemas.microsoft.com/office/drawing/2014/main" id="{22BFFD99-0139-4852-B0A5-02C003010B82}"/>
                </a:ext>
              </a:extLst>
            </p:cNvPr>
            <p:cNvSpPr txBox="1">
              <a:spLocks/>
            </p:cNvSpPr>
            <p:nvPr/>
          </p:nvSpPr>
          <p:spPr>
            <a:xfrm>
              <a:off x="3651044" y="4518741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  <p:sp>
          <p:nvSpPr>
            <p:cNvPr id="30" name="文本框 36">
              <a:extLst>
                <a:ext uri="{FF2B5EF4-FFF2-40B4-BE49-F238E27FC236}">
                  <a16:creationId xmlns:a16="http://schemas.microsoft.com/office/drawing/2014/main" id="{0C6C4B98-95D7-4E54-890B-838DF141BA45}"/>
                </a:ext>
              </a:extLst>
            </p:cNvPr>
            <p:cNvSpPr txBox="1"/>
            <p:nvPr/>
          </p:nvSpPr>
          <p:spPr>
            <a:xfrm>
              <a:off x="6169700" y="4086257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31" name="Text Placeholder 32">
              <a:extLst>
                <a:ext uri="{FF2B5EF4-FFF2-40B4-BE49-F238E27FC236}">
                  <a16:creationId xmlns:a16="http://schemas.microsoft.com/office/drawing/2014/main" id="{6AB8854E-B010-4232-8323-FC4D1B969FE1}"/>
                </a:ext>
              </a:extLst>
            </p:cNvPr>
            <p:cNvSpPr txBox="1">
              <a:spLocks/>
            </p:cNvSpPr>
            <p:nvPr/>
          </p:nvSpPr>
          <p:spPr>
            <a:xfrm>
              <a:off x="6022176" y="4518741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  <p:sp>
          <p:nvSpPr>
            <p:cNvPr id="32" name="文本框 36">
              <a:extLst>
                <a:ext uri="{FF2B5EF4-FFF2-40B4-BE49-F238E27FC236}">
                  <a16:creationId xmlns:a16="http://schemas.microsoft.com/office/drawing/2014/main" id="{C77C226C-63AA-45A8-AE70-19BE41FA3DC5}"/>
                </a:ext>
              </a:extLst>
            </p:cNvPr>
            <p:cNvSpPr txBox="1"/>
            <p:nvPr/>
          </p:nvSpPr>
          <p:spPr>
            <a:xfrm>
              <a:off x="8798022" y="4086257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33" name="Text Placeholder 32">
              <a:extLst>
                <a:ext uri="{FF2B5EF4-FFF2-40B4-BE49-F238E27FC236}">
                  <a16:creationId xmlns:a16="http://schemas.microsoft.com/office/drawing/2014/main" id="{98ECB15D-F0B7-4070-8D5E-52E33078A506}"/>
                </a:ext>
              </a:extLst>
            </p:cNvPr>
            <p:cNvSpPr txBox="1">
              <a:spLocks/>
            </p:cNvSpPr>
            <p:nvPr/>
          </p:nvSpPr>
          <p:spPr>
            <a:xfrm>
              <a:off x="8650498" y="4518741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4603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E78AC62-5191-47C5-B77D-C606BEA2CB5F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成功项目展示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69406BC3-54EB-4D3C-B082-8E882AB5CBD4}"/>
              </a:ext>
            </a:extLst>
          </p:cNvPr>
          <p:cNvGrpSpPr/>
          <p:nvPr/>
        </p:nvGrpSpPr>
        <p:grpSpPr>
          <a:xfrm>
            <a:off x="976311" y="1972531"/>
            <a:ext cx="10239378" cy="4070306"/>
            <a:chOff x="707071" y="2257011"/>
            <a:chExt cx="10239378" cy="4070306"/>
          </a:xfrm>
        </p:grpSpPr>
        <p:graphicFrame>
          <p:nvGraphicFramePr>
            <p:cNvPr id="8" name="Chart 34">
              <a:extLst>
                <a:ext uri="{FF2B5EF4-FFF2-40B4-BE49-F238E27FC236}">
                  <a16:creationId xmlns:a16="http://schemas.microsoft.com/office/drawing/2014/main" id="{5517F0DD-92CE-4783-AFC6-F3A4B86CB0B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44855242"/>
                </p:ext>
              </p:extLst>
            </p:nvPr>
          </p:nvGraphicFramePr>
          <p:xfrm>
            <a:off x="707071" y="2257011"/>
            <a:ext cx="5181600" cy="337773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9" name="Group 47">
              <a:extLst>
                <a:ext uri="{FF2B5EF4-FFF2-40B4-BE49-F238E27FC236}">
                  <a16:creationId xmlns:a16="http://schemas.microsoft.com/office/drawing/2014/main" id="{5F09911F-317E-4486-BACE-B478DF420F87}"/>
                </a:ext>
              </a:extLst>
            </p:cNvPr>
            <p:cNvGrpSpPr/>
            <p:nvPr/>
          </p:nvGrpSpPr>
          <p:grpSpPr>
            <a:xfrm>
              <a:off x="1249653" y="5762211"/>
              <a:ext cx="4191319" cy="194452"/>
              <a:chOff x="2395621" y="3931835"/>
              <a:chExt cx="4191319" cy="194452"/>
            </a:xfrm>
          </p:grpSpPr>
          <p:grpSp>
            <p:nvGrpSpPr>
              <p:cNvPr id="37" name="Group 50">
                <a:extLst>
                  <a:ext uri="{FF2B5EF4-FFF2-40B4-BE49-F238E27FC236}">
                    <a16:creationId xmlns:a16="http://schemas.microsoft.com/office/drawing/2014/main" id="{321F5F7F-1009-493F-BE2C-A91C71130755}"/>
                  </a:ext>
                </a:extLst>
              </p:cNvPr>
              <p:cNvGrpSpPr/>
              <p:nvPr/>
            </p:nvGrpSpPr>
            <p:grpSpPr>
              <a:xfrm>
                <a:off x="2395621" y="3931835"/>
                <a:ext cx="840750" cy="194452"/>
                <a:chOff x="2395621" y="3914656"/>
                <a:chExt cx="840750" cy="194452"/>
              </a:xfrm>
            </p:grpSpPr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14497540-320F-459D-AADC-C9CF9B427D16}"/>
                    </a:ext>
                  </a:extLst>
                </p:cNvPr>
                <p:cNvSpPr txBox="1"/>
                <p:nvPr/>
              </p:nvSpPr>
              <p:spPr>
                <a:xfrm>
                  <a:off x="2633642" y="3934938"/>
                  <a:ext cx="602729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t">
                  <a:spAutoFit/>
                </a:bodyPr>
                <a:lstStyle/>
                <a:p>
                  <a:pPr algn="ctr"/>
                  <a:r>
                    <a:rPr lang="en-US" sz="1100" b="1" dirty="0">
                      <a:solidFill>
                        <a:sysClr val="windowText" lastClr="000000"/>
                      </a:solidFill>
                    </a:rPr>
                    <a:t>Key word</a:t>
                  </a:r>
                </a:p>
              </p:txBody>
            </p:sp>
            <p:sp>
              <p:nvSpPr>
                <p:cNvPr id="47" name="Rounded Rectangle 46">
                  <a:extLst>
                    <a:ext uri="{FF2B5EF4-FFF2-40B4-BE49-F238E27FC236}">
                      <a16:creationId xmlns:a16="http://schemas.microsoft.com/office/drawing/2014/main" id="{3A94FA34-1CF0-4F8C-A2CF-1DB012385C6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395621" y="3914656"/>
                  <a:ext cx="200183" cy="194452"/>
                </a:xfrm>
                <a:prstGeom prst="round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8" name="Group 45">
                <a:extLst>
                  <a:ext uri="{FF2B5EF4-FFF2-40B4-BE49-F238E27FC236}">
                    <a16:creationId xmlns:a16="http://schemas.microsoft.com/office/drawing/2014/main" id="{0AA7B479-F1B3-469E-B45E-BD6249014B91}"/>
                  </a:ext>
                </a:extLst>
              </p:cNvPr>
              <p:cNvGrpSpPr/>
              <p:nvPr/>
            </p:nvGrpSpPr>
            <p:grpSpPr>
              <a:xfrm>
                <a:off x="3523308" y="3931835"/>
                <a:ext cx="796768" cy="194452"/>
                <a:chOff x="3700606" y="3947915"/>
                <a:chExt cx="796768" cy="194452"/>
              </a:xfrm>
            </p:grpSpPr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9C52FDC2-4D1C-4871-A4DF-45CB58CD2B45}"/>
                    </a:ext>
                  </a:extLst>
                </p:cNvPr>
                <p:cNvSpPr txBox="1"/>
                <p:nvPr/>
              </p:nvSpPr>
              <p:spPr>
                <a:xfrm>
                  <a:off x="3933117" y="3968197"/>
                  <a:ext cx="564257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t">
                  <a:spAutoFit/>
                </a:bodyPr>
                <a:lstStyle/>
                <a:p>
                  <a:pPr algn="ctr"/>
                  <a:r>
                    <a:rPr lang="en-US" sz="1100" b="1" dirty="0">
                      <a:solidFill>
                        <a:sysClr val="windowText" lastClr="000000"/>
                      </a:solidFill>
                    </a:rPr>
                    <a:t>Keyword</a:t>
                  </a:r>
                </a:p>
              </p:txBody>
            </p:sp>
            <p:sp>
              <p:nvSpPr>
                <p:cNvPr id="45" name="Rounded Rectangle 44">
                  <a:extLst>
                    <a:ext uri="{FF2B5EF4-FFF2-40B4-BE49-F238E27FC236}">
                      <a16:creationId xmlns:a16="http://schemas.microsoft.com/office/drawing/2014/main" id="{DC9B421B-A01B-4A27-A561-BC0F126953A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700606" y="3947915"/>
                  <a:ext cx="200183" cy="194452"/>
                </a:xfrm>
                <a:prstGeom prst="round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9" name="Group 37">
                <a:extLst>
                  <a:ext uri="{FF2B5EF4-FFF2-40B4-BE49-F238E27FC236}">
                    <a16:creationId xmlns:a16="http://schemas.microsoft.com/office/drawing/2014/main" id="{58195AE6-535E-4C45-8BD3-BBD3370ADE08}"/>
                  </a:ext>
                </a:extLst>
              </p:cNvPr>
              <p:cNvGrpSpPr/>
              <p:nvPr/>
            </p:nvGrpSpPr>
            <p:grpSpPr>
              <a:xfrm>
                <a:off x="4650995" y="3931835"/>
                <a:ext cx="1935945" cy="194452"/>
                <a:chOff x="4712227" y="3949014"/>
                <a:chExt cx="1935945" cy="194452"/>
              </a:xfrm>
            </p:grpSpPr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62CCD511-BC5D-40A8-A031-CDD34D0318C8}"/>
                    </a:ext>
                  </a:extLst>
                </p:cNvPr>
                <p:cNvSpPr txBox="1"/>
                <p:nvPr/>
              </p:nvSpPr>
              <p:spPr>
                <a:xfrm>
                  <a:off x="4935243" y="3966831"/>
                  <a:ext cx="564257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t">
                  <a:spAutoFit/>
                </a:bodyPr>
                <a:lstStyle/>
                <a:p>
                  <a:pPr algn="ctr"/>
                  <a:r>
                    <a:rPr lang="en-US" sz="1100" b="1" dirty="0">
                      <a:solidFill>
                        <a:sysClr val="windowText" lastClr="000000"/>
                      </a:solidFill>
                    </a:rPr>
                    <a:t>Keyword</a:t>
                  </a:r>
                </a:p>
              </p:txBody>
            </p:sp>
            <p:sp>
              <p:nvSpPr>
                <p:cNvPr id="41" name="Rounded Rectangle 40">
                  <a:extLst>
                    <a:ext uri="{FF2B5EF4-FFF2-40B4-BE49-F238E27FC236}">
                      <a16:creationId xmlns:a16="http://schemas.microsoft.com/office/drawing/2014/main" id="{DF6A88A8-8ACE-46D9-B498-41B004DB5AB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712227" y="3949014"/>
                  <a:ext cx="200183" cy="194452"/>
                </a:xfrm>
                <a:prstGeom prst="round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7C7B3652-79D7-4E12-819D-86FEBB2FE515}"/>
                    </a:ext>
                  </a:extLst>
                </p:cNvPr>
                <p:cNvSpPr txBox="1"/>
                <p:nvPr/>
              </p:nvSpPr>
              <p:spPr>
                <a:xfrm>
                  <a:off x="6083915" y="3966831"/>
                  <a:ext cx="564257" cy="1692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t">
                  <a:spAutoFit/>
                </a:bodyPr>
                <a:lstStyle/>
                <a:p>
                  <a:pPr algn="ctr"/>
                  <a:r>
                    <a:rPr lang="en-US" sz="1100" b="1" dirty="0">
                      <a:solidFill>
                        <a:sysClr val="windowText" lastClr="000000"/>
                      </a:solidFill>
                    </a:rPr>
                    <a:t>Keyword</a:t>
                  </a:r>
                </a:p>
              </p:txBody>
            </p:sp>
            <p:sp>
              <p:nvSpPr>
                <p:cNvPr id="43" name="Rounded Rectangle 42">
                  <a:extLst>
                    <a:ext uri="{FF2B5EF4-FFF2-40B4-BE49-F238E27FC236}">
                      <a16:creationId xmlns:a16="http://schemas.microsoft.com/office/drawing/2014/main" id="{8E71BDAF-5D49-4D41-96B3-6758CFB14C6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839913" y="3949014"/>
                  <a:ext cx="200183" cy="194452"/>
                </a:xfrm>
                <a:prstGeom prst="round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grpSp>
          <p:nvGrpSpPr>
            <p:cNvPr id="10" name="Group 10">
              <a:extLst>
                <a:ext uri="{FF2B5EF4-FFF2-40B4-BE49-F238E27FC236}">
                  <a16:creationId xmlns:a16="http://schemas.microsoft.com/office/drawing/2014/main" id="{1DA4943D-C43A-4D22-856C-1FE72519EB81}"/>
                </a:ext>
              </a:extLst>
            </p:cNvPr>
            <p:cNvGrpSpPr/>
            <p:nvPr/>
          </p:nvGrpSpPr>
          <p:grpSpPr>
            <a:xfrm>
              <a:off x="10401104" y="2569499"/>
              <a:ext cx="545345" cy="544332"/>
              <a:chOff x="647700" y="1295400"/>
              <a:chExt cx="838200" cy="670560"/>
            </a:xfrm>
          </p:grpSpPr>
          <p:sp>
            <p:nvSpPr>
              <p:cNvPr id="33" name="Rectangle 23">
                <a:extLst>
                  <a:ext uri="{FF2B5EF4-FFF2-40B4-BE49-F238E27FC236}">
                    <a16:creationId xmlns:a16="http://schemas.microsoft.com/office/drawing/2014/main" id="{DBC1C33E-3A3C-4D16-A7D3-28B514365079}"/>
                  </a:ext>
                </a:extLst>
              </p:cNvPr>
              <p:cNvSpPr/>
              <p:nvPr/>
            </p:nvSpPr>
            <p:spPr>
              <a:xfrm>
                <a:off x="647700" y="1356360"/>
                <a:ext cx="838200" cy="609600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35" name="Rectangle 24">
                <a:extLst>
                  <a:ext uri="{FF2B5EF4-FFF2-40B4-BE49-F238E27FC236}">
                    <a16:creationId xmlns:a16="http://schemas.microsoft.com/office/drawing/2014/main" id="{C058810A-1217-4DBA-BE19-E23269BBD15D}"/>
                  </a:ext>
                </a:extLst>
              </p:cNvPr>
              <p:cNvSpPr/>
              <p:nvPr/>
            </p:nvSpPr>
            <p:spPr>
              <a:xfrm>
                <a:off x="647700" y="1295400"/>
                <a:ext cx="838200" cy="609600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01</a:t>
                </a:r>
              </a:p>
            </p:txBody>
          </p:sp>
        </p:grpSp>
        <p:grpSp>
          <p:nvGrpSpPr>
            <p:cNvPr id="12" name="Group 10">
              <a:extLst>
                <a:ext uri="{FF2B5EF4-FFF2-40B4-BE49-F238E27FC236}">
                  <a16:creationId xmlns:a16="http://schemas.microsoft.com/office/drawing/2014/main" id="{2955BC90-A0E0-4A3A-A5EE-ECC7DB169F56}"/>
                </a:ext>
              </a:extLst>
            </p:cNvPr>
            <p:cNvGrpSpPr/>
            <p:nvPr/>
          </p:nvGrpSpPr>
          <p:grpSpPr>
            <a:xfrm>
              <a:off x="10401104" y="3457668"/>
              <a:ext cx="545345" cy="544332"/>
              <a:chOff x="647700" y="1295400"/>
              <a:chExt cx="838200" cy="670560"/>
            </a:xfrm>
          </p:grpSpPr>
          <p:sp>
            <p:nvSpPr>
              <p:cNvPr id="31" name="Rectangle 23">
                <a:extLst>
                  <a:ext uri="{FF2B5EF4-FFF2-40B4-BE49-F238E27FC236}">
                    <a16:creationId xmlns:a16="http://schemas.microsoft.com/office/drawing/2014/main" id="{0D4B302E-AAD2-4B8D-8C4A-7390ACC50AF2}"/>
                  </a:ext>
                </a:extLst>
              </p:cNvPr>
              <p:cNvSpPr/>
              <p:nvPr/>
            </p:nvSpPr>
            <p:spPr>
              <a:xfrm>
                <a:off x="647700" y="1356360"/>
                <a:ext cx="838200" cy="609600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32" name="Rectangle 24">
                <a:extLst>
                  <a:ext uri="{FF2B5EF4-FFF2-40B4-BE49-F238E27FC236}">
                    <a16:creationId xmlns:a16="http://schemas.microsoft.com/office/drawing/2014/main" id="{08F259E8-65B0-4675-B643-3955A9D5BFA9}"/>
                  </a:ext>
                </a:extLst>
              </p:cNvPr>
              <p:cNvSpPr/>
              <p:nvPr/>
            </p:nvSpPr>
            <p:spPr>
              <a:xfrm>
                <a:off x="647700" y="1295400"/>
                <a:ext cx="838200" cy="609600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02</a:t>
                </a:r>
              </a:p>
            </p:txBody>
          </p:sp>
        </p:grpSp>
        <p:grpSp>
          <p:nvGrpSpPr>
            <p:cNvPr id="13" name="Group 10">
              <a:extLst>
                <a:ext uri="{FF2B5EF4-FFF2-40B4-BE49-F238E27FC236}">
                  <a16:creationId xmlns:a16="http://schemas.microsoft.com/office/drawing/2014/main" id="{91E88440-A2BB-4E92-AF6B-1C3CB539C032}"/>
                </a:ext>
              </a:extLst>
            </p:cNvPr>
            <p:cNvGrpSpPr/>
            <p:nvPr/>
          </p:nvGrpSpPr>
          <p:grpSpPr>
            <a:xfrm>
              <a:off x="10401104" y="4345837"/>
              <a:ext cx="545345" cy="544332"/>
              <a:chOff x="647700" y="1295400"/>
              <a:chExt cx="838200" cy="670560"/>
            </a:xfrm>
          </p:grpSpPr>
          <p:sp>
            <p:nvSpPr>
              <p:cNvPr id="29" name="Rectangle 23">
                <a:extLst>
                  <a:ext uri="{FF2B5EF4-FFF2-40B4-BE49-F238E27FC236}">
                    <a16:creationId xmlns:a16="http://schemas.microsoft.com/office/drawing/2014/main" id="{F208EF00-E98A-4CB9-A3EB-A3BADA22DAE1}"/>
                  </a:ext>
                </a:extLst>
              </p:cNvPr>
              <p:cNvSpPr/>
              <p:nvPr/>
            </p:nvSpPr>
            <p:spPr>
              <a:xfrm>
                <a:off x="647700" y="1356360"/>
                <a:ext cx="838200" cy="609600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30" name="Rectangle 24">
                <a:extLst>
                  <a:ext uri="{FF2B5EF4-FFF2-40B4-BE49-F238E27FC236}">
                    <a16:creationId xmlns:a16="http://schemas.microsoft.com/office/drawing/2014/main" id="{39B1173C-EF7E-43A7-9FDF-010DF627496D}"/>
                  </a:ext>
                </a:extLst>
              </p:cNvPr>
              <p:cNvSpPr/>
              <p:nvPr/>
            </p:nvSpPr>
            <p:spPr>
              <a:xfrm>
                <a:off x="647700" y="1295400"/>
                <a:ext cx="838200" cy="609600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03</a:t>
                </a:r>
              </a:p>
            </p:txBody>
          </p:sp>
        </p:grpSp>
        <p:grpSp>
          <p:nvGrpSpPr>
            <p:cNvPr id="14" name="Group 10">
              <a:extLst>
                <a:ext uri="{FF2B5EF4-FFF2-40B4-BE49-F238E27FC236}">
                  <a16:creationId xmlns:a16="http://schemas.microsoft.com/office/drawing/2014/main" id="{6A033514-A9E8-4F8C-9E12-382F51A5AA2A}"/>
                </a:ext>
              </a:extLst>
            </p:cNvPr>
            <p:cNvGrpSpPr/>
            <p:nvPr/>
          </p:nvGrpSpPr>
          <p:grpSpPr>
            <a:xfrm>
              <a:off x="10401104" y="5234005"/>
              <a:ext cx="545345" cy="544332"/>
              <a:chOff x="647700" y="1295400"/>
              <a:chExt cx="838200" cy="670560"/>
            </a:xfrm>
          </p:grpSpPr>
          <p:sp>
            <p:nvSpPr>
              <p:cNvPr id="27" name="Rectangle 23">
                <a:extLst>
                  <a:ext uri="{FF2B5EF4-FFF2-40B4-BE49-F238E27FC236}">
                    <a16:creationId xmlns:a16="http://schemas.microsoft.com/office/drawing/2014/main" id="{0F18DC47-A0D3-4E16-9DD1-1DEE076139D7}"/>
                  </a:ext>
                </a:extLst>
              </p:cNvPr>
              <p:cNvSpPr/>
              <p:nvPr/>
            </p:nvSpPr>
            <p:spPr>
              <a:xfrm>
                <a:off x="647700" y="1356360"/>
                <a:ext cx="838200" cy="609600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28" name="Rectangle 24">
                <a:extLst>
                  <a:ext uri="{FF2B5EF4-FFF2-40B4-BE49-F238E27FC236}">
                    <a16:creationId xmlns:a16="http://schemas.microsoft.com/office/drawing/2014/main" id="{92D34F9B-1743-44C4-A5B4-A8B58240EA3F}"/>
                  </a:ext>
                </a:extLst>
              </p:cNvPr>
              <p:cNvSpPr/>
              <p:nvPr/>
            </p:nvSpPr>
            <p:spPr>
              <a:xfrm>
                <a:off x="647700" y="1295400"/>
                <a:ext cx="838200" cy="609600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04</a:t>
                </a: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40960185-5057-4640-8BE6-2B024A78EFC2}"/>
                </a:ext>
              </a:extLst>
            </p:cNvPr>
            <p:cNvGrpSpPr/>
            <p:nvPr/>
          </p:nvGrpSpPr>
          <p:grpSpPr>
            <a:xfrm>
              <a:off x="6092737" y="2436678"/>
              <a:ext cx="4308367" cy="1142406"/>
              <a:chOff x="6092737" y="2436678"/>
              <a:chExt cx="4308367" cy="1142406"/>
            </a:xfrm>
          </p:grpSpPr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B5788C7E-D984-49B1-B481-AD3918390F44}"/>
                  </a:ext>
                </a:extLst>
              </p:cNvPr>
              <p:cNvSpPr txBox="1"/>
              <p:nvPr/>
            </p:nvSpPr>
            <p:spPr>
              <a:xfrm>
                <a:off x="6868157" y="2436678"/>
                <a:ext cx="3532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26" name="Text Placeholder 32">
                <a:extLst>
                  <a:ext uri="{FF2B5EF4-FFF2-40B4-BE49-F238E27FC236}">
                    <a16:creationId xmlns:a16="http://schemas.microsoft.com/office/drawing/2014/main" id="{6B928A15-0448-4ED0-AFCD-23E2454B3F9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2737" y="2823395"/>
                <a:ext cx="4197482" cy="755689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00000"/>
                  </a:lnSpc>
                  <a:buNone/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E84677B8-4D34-4EB0-87AD-438ED0FA2FDB}"/>
                </a:ext>
              </a:extLst>
            </p:cNvPr>
            <p:cNvGrpSpPr/>
            <p:nvPr/>
          </p:nvGrpSpPr>
          <p:grpSpPr>
            <a:xfrm>
              <a:off x="6092737" y="3388386"/>
              <a:ext cx="4308367" cy="1142406"/>
              <a:chOff x="6092737" y="2436678"/>
              <a:chExt cx="4308367" cy="1142406"/>
            </a:xfrm>
          </p:grpSpPr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330962EA-2711-40B1-91AB-29CF37CEECF1}"/>
                  </a:ext>
                </a:extLst>
              </p:cNvPr>
              <p:cNvSpPr txBox="1"/>
              <p:nvPr/>
            </p:nvSpPr>
            <p:spPr>
              <a:xfrm>
                <a:off x="6868157" y="2436678"/>
                <a:ext cx="3532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24" name="Text Placeholder 32">
                <a:extLst>
                  <a:ext uri="{FF2B5EF4-FFF2-40B4-BE49-F238E27FC236}">
                    <a16:creationId xmlns:a16="http://schemas.microsoft.com/office/drawing/2014/main" id="{AB8C8CE0-1C67-49C2-96A6-9B1F5CC0252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2737" y="2823395"/>
                <a:ext cx="4197482" cy="755689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00000"/>
                  </a:lnSpc>
                  <a:buNone/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7F63FF68-CCD0-4A6D-B9DD-FA0ADE87E65D}"/>
                </a:ext>
              </a:extLst>
            </p:cNvPr>
            <p:cNvGrpSpPr/>
            <p:nvPr/>
          </p:nvGrpSpPr>
          <p:grpSpPr>
            <a:xfrm>
              <a:off x="6092737" y="4293669"/>
              <a:ext cx="4308367" cy="1142406"/>
              <a:chOff x="6092737" y="2436678"/>
              <a:chExt cx="4308367" cy="1142406"/>
            </a:xfrm>
          </p:grpSpPr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77787D63-3BA0-4FFA-951B-E18F62D1EF8F}"/>
                  </a:ext>
                </a:extLst>
              </p:cNvPr>
              <p:cNvSpPr txBox="1"/>
              <p:nvPr/>
            </p:nvSpPr>
            <p:spPr>
              <a:xfrm>
                <a:off x="6868157" y="2436678"/>
                <a:ext cx="3532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22" name="Text Placeholder 32">
                <a:extLst>
                  <a:ext uri="{FF2B5EF4-FFF2-40B4-BE49-F238E27FC236}">
                    <a16:creationId xmlns:a16="http://schemas.microsoft.com/office/drawing/2014/main" id="{9BE30B5C-3A78-4FAC-A58D-A1A70763A7C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2737" y="2823395"/>
                <a:ext cx="4197482" cy="755689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00000"/>
                  </a:lnSpc>
                  <a:buNone/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24CCDCAF-7AE7-4F75-A800-17E4188DDDCF}"/>
                </a:ext>
              </a:extLst>
            </p:cNvPr>
            <p:cNvGrpSpPr/>
            <p:nvPr/>
          </p:nvGrpSpPr>
          <p:grpSpPr>
            <a:xfrm>
              <a:off x="6092737" y="5184911"/>
              <a:ext cx="4308367" cy="1142406"/>
              <a:chOff x="6092737" y="2436678"/>
              <a:chExt cx="4308367" cy="1142406"/>
            </a:xfrm>
          </p:grpSpPr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2CF84098-A369-4E9F-91C9-BC1B321E555F}"/>
                  </a:ext>
                </a:extLst>
              </p:cNvPr>
              <p:cNvSpPr txBox="1"/>
              <p:nvPr/>
            </p:nvSpPr>
            <p:spPr>
              <a:xfrm>
                <a:off x="6868157" y="2436678"/>
                <a:ext cx="3532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20" name="Text Placeholder 32">
                <a:extLst>
                  <a:ext uri="{FF2B5EF4-FFF2-40B4-BE49-F238E27FC236}">
                    <a16:creationId xmlns:a16="http://schemas.microsoft.com/office/drawing/2014/main" id="{8F0420D1-1CAF-485F-BD4C-8920D368686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2737" y="2823395"/>
                <a:ext cx="4197482" cy="755689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00000"/>
                  </a:lnSpc>
                  <a:buNone/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868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E78AC62-5191-47C5-B77D-C606BEA2CB5F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成功项目展示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80D6306-358A-46B2-B587-418A7D22F4C9}"/>
              </a:ext>
            </a:extLst>
          </p:cNvPr>
          <p:cNvGrpSpPr/>
          <p:nvPr/>
        </p:nvGrpSpPr>
        <p:grpSpPr>
          <a:xfrm>
            <a:off x="3040190" y="1805651"/>
            <a:ext cx="6111729" cy="4274778"/>
            <a:chOff x="1651000" y="2108294"/>
            <a:chExt cx="5842104" cy="4086192"/>
          </a:xfrm>
        </p:grpSpPr>
        <p:sp>
          <p:nvSpPr>
            <p:cNvPr id="8" name="Pie 36">
              <a:extLst>
                <a:ext uri="{FF2B5EF4-FFF2-40B4-BE49-F238E27FC236}">
                  <a16:creationId xmlns:a16="http://schemas.microsoft.com/office/drawing/2014/main" id="{A70C57E8-45A3-4799-A5F7-E4F794848D98}"/>
                </a:ext>
              </a:extLst>
            </p:cNvPr>
            <p:cNvSpPr/>
            <p:nvPr/>
          </p:nvSpPr>
          <p:spPr>
            <a:xfrm>
              <a:off x="2836379" y="2460686"/>
              <a:ext cx="3733800" cy="3733800"/>
            </a:xfrm>
            <a:prstGeom prst="pie">
              <a:avLst>
                <a:gd name="adj1" fmla="val 7281410"/>
                <a:gd name="adj2" fmla="val 907071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Pie 37">
              <a:extLst>
                <a:ext uri="{FF2B5EF4-FFF2-40B4-BE49-F238E27FC236}">
                  <a16:creationId xmlns:a16="http://schemas.microsoft.com/office/drawing/2014/main" id="{4E6F6B85-1910-4EA6-B04F-71227330D014}"/>
                </a:ext>
              </a:extLst>
            </p:cNvPr>
            <p:cNvSpPr/>
            <p:nvPr/>
          </p:nvSpPr>
          <p:spPr>
            <a:xfrm rot="6734800">
              <a:off x="3255479" y="2879786"/>
              <a:ext cx="2895600" cy="2895600"/>
            </a:xfrm>
            <a:prstGeom prst="pie">
              <a:avLst>
                <a:gd name="adj1" fmla="val 7871380"/>
                <a:gd name="adj2" fmla="val 1898657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Pie 38">
              <a:extLst>
                <a:ext uri="{FF2B5EF4-FFF2-40B4-BE49-F238E27FC236}">
                  <a16:creationId xmlns:a16="http://schemas.microsoft.com/office/drawing/2014/main" id="{3C394570-663B-4AE0-AF37-D2FD8C41195B}"/>
                </a:ext>
              </a:extLst>
            </p:cNvPr>
            <p:cNvSpPr/>
            <p:nvPr/>
          </p:nvSpPr>
          <p:spPr>
            <a:xfrm>
              <a:off x="2950679" y="2574986"/>
              <a:ext cx="3505200" cy="3505200"/>
            </a:xfrm>
            <a:prstGeom prst="pie">
              <a:avLst>
                <a:gd name="adj1" fmla="val 11099129"/>
                <a:gd name="adj2" fmla="val 14598766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2" name="Group 73">
              <a:extLst>
                <a:ext uri="{FF2B5EF4-FFF2-40B4-BE49-F238E27FC236}">
                  <a16:creationId xmlns:a16="http://schemas.microsoft.com/office/drawing/2014/main" id="{2F20E955-FEFB-4223-A103-2D6489688128}"/>
                </a:ext>
              </a:extLst>
            </p:cNvPr>
            <p:cNvGrpSpPr/>
            <p:nvPr/>
          </p:nvGrpSpPr>
          <p:grpSpPr>
            <a:xfrm flipH="1" flipV="1">
              <a:off x="4940300" y="5595516"/>
              <a:ext cx="773257" cy="216600"/>
              <a:chOff x="2901397" y="1460250"/>
              <a:chExt cx="930338" cy="220268"/>
            </a:xfrm>
          </p:grpSpPr>
          <p:cxnSp>
            <p:nvCxnSpPr>
              <p:cNvPr id="38" name="Straight Connector 40">
                <a:extLst>
                  <a:ext uri="{FF2B5EF4-FFF2-40B4-BE49-F238E27FC236}">
                    <a16:creationId xmlns:a16="http://schemas.microsoft.com/office/drawing/2014/main" id="{E29B1CCB-F5D4-4188-B3B0-64B9CDB323DE}"/>
                  </a:ext>
                </a:extLst>
              </p:cNvPr>
              <p:cNvCxnSpPr/>
              <p:nvPr/>
            </p:nvCxnSpPr>
            <p:spPr>
              <a:xfrm flipH="1" flipV="1">
                <a:off x="3592681" y="1460250"/>
                <a:ext cx="239054" cy="220268"/>
              </a:xfrm>
              <a:prstGeom prst="line">
                <a:avLst/>
              </a:prstGeom>
              <a:ln w="19050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41">
                <a:extLst>
                  <a:ext uri="{FF2B5EF4-FFF2-40B4-BE49-F238E27FC236}">
                    <a16:creationId xmlns:a16="http://schemas.microsoft.com/office/drawing/2014/main" id="{73B068E1-EB00-47EE-8182-1300095EC3A9}"/>
                  </a:ext>
                </a:extLst>
              </p:cNvPr>
              <p:cNvCxnSpPr/>
              <p:nvPr/>
            </p:nvCxnSpPr>
            <p:spPr>
              <a:xfrm flipH="1">
                <a:off x="2901397" y="1463917"/>
                <a:ext cx="691284" cy="0"/>
              </a:xfrm>
              <a:prstGeom prst="line">
                <a:avLst/>
              </a:prstGeom>
              <a:ln w="19050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Text Placeholder 3">
              <a:extLst>
                <a:ext uri="{FF2B5EF4-FFF2-40B4-BE49-F238E27FC236}">
                  <a16:creationId xmlns:a16="http://schemas.microsoft.com/office/drawing/2014/main" id="{5E18647A-BF34-4A37-BACC-DBE0608E5E71}"/>
                </a:ext>
              </a:extLst>
            </p:cNvPr>
            <p:cNvSpPr txBox="1">
              <a:spLocks/>
            </p:cNvSpPr>
            <p:nvPr/>
          </p:nvSpPr>
          <p:spPr>
            <a:xfrm>
              <a:off x="5191093" y="5875794"/>
              <a:ext cx="531704" cy="294199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100%</a:t>
              </a:r>
            </a:p>
          </p:txBody>
        </p:sp>
        <p:grpSp>
          <p:nvGrpSpPr>
            <p:cNvPr id="14" name="Group 73">
              <a:extLst>
                <a:ext uri="{FF2B5EF4-FFF2-40B4-BE49-F238E27FC236}">
                  <a16:creationId xmlns:a16="http://schemas.microsoft.com/office/drawing/2014/main" id="{5487D3DA-766A-4E49-94ED-C7981C9D8418}"/>
                </a:ext>
              </a:extLst>
            </p:cNvPr>
            <p:cNvGrpSpPr/>
            <p:nvPr/>
          </p:nvGrpSpPr>
          <p:grpSpPr>
            <a:xfrm>
              <a:off x="2552700" y="2947216"/>
              <a:ext cx="773257" cy="216600"/>
              <a:chOff x="2901397" y="1460250"/>
              <a:chExt cx="930338" cy="220268"/>
            </a:xfrm>
          </p:grpSpPr>
          <p:cxnSp>
            <p:nvCxnSpPr>
              <p:cNvPr id="35" name="Straight Connector 44">
                <a:extLst>
                  <a:ext uri="{FF2B5EF4-FFF2-40B4-BE49-F238E27FC236}">
                    <a16:creationId xmlns:a16="http://schemas.microsoft.com/office/drawing/2014/main" id="{8C8784A2-69B8-40B5-9427-3A112BBE787A}"/>
                  </a:ext>
                </a:extLst>
              </p:cNvPr>
              <p:cNvCxnSpPr/>
              <p:nvPr/>
            </p:nvCxnSpPr>
            <p:spPr>
              <a:xfrm flipH="1" flipV="1">
                <a:off x="3592681" y="1460250"/>
                <a:ext cx="239054" cy="220268"/>
              </a:xfrm>
              <a:prstGeom prst="line">
                <a:avLst/>
              </a:prstGeom>
              <a:ln w="19050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45">
                <a:extLst>
                  <a:ext uri="{FF2B5EF4-FFF2-40B4-BE49-F238E27FC236}">
                    <a16:creationId xmlns:a16="http://schemas.microsoft.com/office/drawing/2014/main" id="{B045859F-4D00-4AF2-AB8B-9D94837F545D}"/>
                  </a:ext>
                </a:extLst>
              </p:cNvPr>
              <p:cNvCxnSpPr/>
              <p:nvPr/>
            </p:nvCxnSpPr>
            <p:spPr>
              <a:xfrm flipH="1">
                <a:off x="2901397" y="1463917"/>
                <a:ext cx="691284" cy="0"/>
              </a:xfrm>
              <a:prstGeom prst="line">
                <a:avLst/>
              </a:prstGeom>
              <a:ln w="19050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 Placeholder 3">
              <a:extLst>
                <a:ext uri="{FF2B5EF4-FFF2-40B4-BE49-F238E27FC236}">
                  <a16:creationId xmlns:a16="http://schemas.microsoft.com/office/drawing/2014/main" id="{EE6DAFF2-EB9D-4319-85AF-1B44229D2413}"/>
                </a:ext>
              </a:extLst>
            </p:cNvPr>
            <p:cNvSpPr txBox="1">
              <a:spLocks/>
            </p:cNvSpPr>
            <p:nvPr/>
          </p:nvSpPr>
          <p:spPr>
            <a:xfrm>
              <a:off x="2655601" y="2600158"/>
              <a:ext cx="395330" cy="294199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20%</a:t>
              </a:r>
            </a:p>
          </p:txBody>
        </p:sp>
        <p:grpSp>
          <p:nvGrpSpPr>
            <p:cNvPr id="16" name="Group 74">
              <a:extLst>
                <a:ext uri="{FF2B5EF4-FFF2-40B4-BE49-F238E27FC236}">
                  <a16:creationId xmlns:a16="http://schemas.microsoft.com/office/drawing/2014/main" id="{292D7210-CD19-44CC-8893-C334C8EBDA1E}"/>
                </a:ext>
              </a:extLst>
            </p:cNvPr>
            <p:cNvGrpSpPr/>
            <p:nvPr/>
          </p:nvGrpSpPr>
          <p:grpSpPr>
            <a:xfrm flipH="1">
              <a:off x="5864025" y="3148582"/>
              <a:ext cx="773257" cy="220268"/>
              <a:chOff x="2901397" y="1460250"/>
              <a:chExt cx="930338" cy="220268"/>
            </a:xfrm>
          </p:grpSpPr>
          <p:cxnSp>
            <p:nvCxnSpPr>
              <p:cNvPr id="32" name="Straight Connector 48">
                <a:extLst>
                  <a:ext uri="{FF2B5EF4-FFF2-40B4-BE49-F238E27FC236}">
                    <a16:creationId xmlns:a16="http://schemas.microsoft.com/office/drawing/2014/main" id="{31AECE8C-4071-483C-8D02-3CBBB104B09A}"/>
                  </a:ext>
                </a:extLst>
              </p:cNvPr>
              <p:cNvCxnSpPr/>
              <p:nvPr/>
            </p:nvCxnSpPr>
            <p:spPr>
              <a:xfrm flipH="1" flipV="1">
                <a:off x="3592681" y="1460250"/>
                <a:ext cx="239054" cy="220268"/>
              </a:xfrm>
              <a:prstGeom prst="line">
                <a:avLst/>
              </a:prstGeom>
              <a:ln w="19050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49">
                <a:extLst>
                  <a:ext uri="{FF2B5EF4-FFF2-40B4-BE49-F238E27FC236}">
                    <a16:creationId xmlns:a16="http://schemas.microsoft.com/office/drawing/2014/main" id="{5B7743C6-F7DA-45DC-B334-B089B8DF9D82}"/>
                  </a:ext>
                </a:extLst>
              </p:cNvPr>
              <p:cNvCxnSpPr/>
              <p:nvPr/>
            </p:nvCxnSpPr>
            <p:spPr>
              <a:xfrm flipH="1">
                <a:off x="2901397" y="1463918"/>
                <a:ext cx="691284" cy="0"/>
              </a:xfrm>
              <a:prstGeom prst="line">
                <a:avLst/>
              </a:prstGeom>
              <a:ln w="19050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 Placeholder 3">
              <a:extLst>
                <a:ext uri="{FF2B5EF4-FFF2-40B4-BE49-F238E27FC236}">
                  <a16:creationId xmlns:a16="http://schemas.microsoft.com/office/drawing/2014/main" id="{C855569B-CB64-4CFA-B63A-02D4924574DE}"/>
                </a:ext>
              </a:extLst>
            </p:cNvPr>
            <p:cNvSpPr txBox="1">
              <a:spLocks/>
            </p:cNvSpPr>
            <p:nvPr/>
          </p:nvSpPr>
          <p:spPr>
            <a:xfrm>
              <a:off x="6164454" y="2803358"/>
              <a:ext cx="395330" cy="294199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50%</a:t>
              </a:r>
            </a:p>
          </p:txBody>
        </p:sp>
        <p:grpSp>
          <p:nvGrpSpPr>
            <p:cNvPr id="18" name="Group 73">
              <a:extLst>
                <a:ext uri="{FF2B5EF4-FFF2-40B4-BE49-F238E27FC236}">
                  <a16:creationId xmlns:a16="http://schemas.microsoft.com/office/drawing/2014/main" id="{3659732D-66F7-4AFF-A7DF-984224AD5E7A}"/>
                </a:ext>
              </a:extLst>
            </p:cNvPr>
            <p:cNvGrpSpPr/>
            <p:nvPr/>
          </p:nvGrpSpPr>
          <p:grpSpPr>
            <a:xfrm>
              <a:off x="2616200" y="4770016"/>
              <a:ext cx="773257" cy="216600"/>
              <a:chOff x="2901397" y="1460250"/>
              <a:chExt cx="930338" cy="220268"/>
            </a:xfrm>
          </p:grpSpPr>
          <p:cxnSp>
            <p:nvCxnSpPr>
              <p:cNvPr id="30" name="Straight Connector 55">
                <a:extLst>
                  <a:ext uri="{FF2B5EF4-FFF2-40B4-BE49-F238E27FC236}">
                    <a16:creationId xmlns:a16="http://schemas.microsoft.com/office/drawing/2014/main" id="{6D58A9F4-2274-48BA-AB00-E1E246C7A3B1}"/>
                  </a:ext>
                </a:extLst>
              </p:cNvPr>
              <p:cNvCxnSpPr/>
              <p:nvPr/>
            </p:nvCxnSpPr>
            <p:spPr>
              <a:xfrm flipH="1" flipV="1">
                <a:off x="3592681" y="1460250"/>
                <a:ext cx="239054" cy="220268"/>
              </a:xfrm>
              <a:prstGeom prst="line">
                <a:avLst/>
              </a:prstGeom>
              <a:ln w="19050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56">
                <a:extLst>
                  <a:ext uri="{FF2B5EF4-FFF2-40B4-BE49-F238E27FC236}">
                    <a16:creationId xmlns:a16="http://schemas.microsoft.com/office/drawing/2014/main" id="{5A74F641-B10F-42B2-8EA1-6EA75BA4BF69}"/>
                  </a:ext>
                </a:extLst>
              </p:cNvPr>
              <p:cNvCxnSpPr/>
              <p:nvPr/>
            </p:nvCxnSpPr>
            <p:spPr>
              <a:xfrm flipH="1">
                <a:off x="2901397" y="1463917"/>
                <a:ext cx="691284" cy="0"/>
              </a:xfrm>
              <a:prstGeom prst="line">
                <a:avLst/>
              </a:prstGeom>
              <a:ln w="19050" cap="rnd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E2671684-7C69-4CD7-8828-D01CD2E9FBBA}"/>
                </a:ext>
              </a:extLst>
            </p:cNvPr>
            <p:cNvSpPr txBox="1">
              <a:spLocks/>
            </p:cNvSpPr>
            <p:nvPr/>
          </p:nvSpPr>
          <p:spPr>
            <a:xfrm>
              <a:off x="2719101" y="4413908"/>
              <a:ext cx="395330" cy="294199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10%</a:t>
              </a:r>
            </a:p>
          </p:txBody>
        </p:sp>
        <p:sp>
          <p:nvSpPr>
            <p:cNvPr id="20" name="Freeform 245">
              <a:extLst>
                <a:ext uri="{FF2B5EF4-FFF2-40B4-BE49-F238E27FC236}">
                  <a16:creationId xmlns:a16="http://schemas.microsoft.com/office/drawing/2014/main" id="{F7586681-9D92-409D-9F2B-7C1662A76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2750" y="3950866"/>
              <a:ext cx="388380" cy="388380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9">
              <a:extLst>
                <a:ext uri="{FF2B5EF4-FFF2-40B4-BE49-F238E27FC236}">
                  <a16:creationId xmlns:a16="http://schemas.microsoft.com/office/drawing/2014/main" id="{AF1EB2A7-E752-498A-B1C5-44A52921E1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51000" y="2108294"/>
              <a:ext cx="342900" cy="423807"/>
            </a:xfrm>
            <a:custGeom>
              <a:avLst/>
              <a:gdLst/>
              <a:ahLst/>
              <a:cxnLst>
                <a:cxn ang="0">
                  <a:pos x="41" y="47"/>
                </a:cxn>
                <a:cxn ang="0">
                  <a:pos x="37" y="51"/>
                </a:cxn>
                <a:cxn ang="0">
                  <a:pos x="3" y="51"/>
                </a:cxn>
                <a:cxn ang="0">
                  <a:pos x="0" y="47"/>
                </a:cxn>
                <a:cxn ang="0">
                  <a:pos x="0" y="27"/>
                </a:cxn>
                <a:cxn ang="0">
                  <a:pos x="3" y="23"/>
                </a:cxn>
                <a:cxn ang="0">
                  <a:pos x="4" y="23"/>
                </a:cxn>
                <a:cxn ang="0">
                  <a:pos x="4" y="16"/>
                </a:cxn>
                <a:cxn ang="0">
                  <a:pos x="20" y="0"/>
                </a:cxn>
                <a:cxn ang="0">
                  <a:pos x="36" y="16"/>
                </a:cxn>
                <a:cxn ang="0">
                  <a:pos x="36" y="23"/>
                </a:cxn>
                <a:cxn ang="0">
                  <a:pos x="37" y="23"/>
                </a:cxn>
                <a:cxn ang="0">
                  <a:pos x="41" y="27"/>
                </a:cxn>
                <a:cxn ang="0">
                  <a:pos x="41" y="47"/>
                </a:cxn>
                <a:cxn ang="0">
                  <a:pos x="29" y="23"/>
                </a:cxn>
                <a:cxn ang="0">
                  <a:pos x="29" y="16"/>
                </a:cxn>
                <a:cxn ang="0">
                  <a:pos x="20" y="7"/>
                </a:cxn>
                <a:cxn ang="0">
                  <a:pos x="11" y="16"/>
                </a:cxn>
                <a:cxn ang="0">
                  <a:pos x="11" y="23"/>
                </a:cxn>
                <a:cxn ang="0">
                  <a:pos x="29" y="23"/>
                </a:cxn>
              </a:cxnLst>
              <a:rect l="0" t="0" r="r" b="b"/>
              <a:pathLst>
                <a:path w="41" h="51">
                  <a:moveTo>
                    <a:pt x="41" y="47"/>
                  </a:moveTo>
                  <a:cubicBezTo>
                    <a:pt x="41" y="49"/>
                    <a:pt x="39" y="51"/>
                    <a:pt x="37" y="51"/>
                  </a:cubicBezTo>
                  <a:cubicBezTo>
                    <a:pt x="3" y="51"/>
                    <a:pt x="3" y="51"/>
                    <a:pt x="3" y="51"/>
                  </a:cubicBezTo>
                  <a:cubicBezTo>
                    <a:pt x="1" y="51"/>
                    <a:pt x="0" y="49"/>
                    <a:pt x="0" y="4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5"/>
                    <a:pt x="1" y="23"/>
                    <a:pt x="3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8"/>
                    <a:pt x="12" y="0"/>
                    <a:pt x="20" y="0"/>
                  </a:cubicBezTo>
                  <a:cubicBezTo>
                    <a:pt x="29" y="0"/>
                    <a:pt x="36" y="8"/>
                    <a:pt x="36" y="16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9" y="23"/>
                    <a:pt x="41" y="25"/>
                    <a:pt x="41" y="27"/>
                  </a:cubicBezTo>
                  <a:lnTo>
                    <a:pt x="41" y="47"/>
                  </a:lnTo>
                  <a:close/>
                  <a:moveTo>
                    <a:pt x="29" y="23"/>
                  </a:moveTo>
                  <a:cubicBezTo>
                    <a:pt x="29" y="16"/>
                    <a:pt x="29" y="16"/>
                    <a:pt x="29" y="16"/>
                  </a:cubicBezTo>
                  <a:cubicBezTo>
                    <a:pt x="29" y="11"/>
                    <a:pt x="25" y="7"/>
                    <a:pt x="20" y="7"/>
                  </a:cubicBezTo>
                  <a:cubicBezTo>
                    <a:pt x="15" y="7"/>
                    <a:pt x="11" y="11"/>
                    <a:pt x="11" y="16"/>
                  </a:cubicBezTo>
                  <a:cubicBezTo>
                    <a:pt x="11" y="23"/>
                    <a:pt x="11" y="23"/>
                    <a:pt x="11" y="23"/>
                  </a:cubicBezTo>
                  <a:lnTo>
                    <a:pt x="29" y="2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5">
              <a:extLst>
                <a:ext uri="{FF2B5EF4-FFF2-40B4-BE49-F238E27FC236}">
                  <a16:creationId xmlns:a16="http://schemas.microsoft.com/office/drawing/2014/main" id="{B323CE3F-4568-4061-97AF-619849197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1199" y="2346524"/>
              <a:ext cx="431905" cy="372441"/>
            </a:xfrm>
            <a:custGeom>
              <a:avLst/>
              <a:gdLst/>
              <a:ahLst/>
              <a:cxnLst>
                <a:cxn ang="0">
                  <a:pos x="64" y="51"/>
                </a:cxn>
                <a:cxn ang="0">
                  <a:pos x="60" y="55"/>
                </a:cxn>
                <a:cxn ang="0">
                  <a:pos x="49" y="55"/>
                </a:cxn>
                <a:cxn ang="0">
                  <a:pos x="45" y="51"/>
                </a:cxn>
                <a:cxn ang="0">
                  <a:pos x="45" y="40"/>
                </a:cxn>
                <a:cxn ang="0">
                  <a:pos x="49" y="36"/>
                </a:cxn>
                <a:cxn ang="0">
                  <a:pos x="52" y="36"/>
                </a:cxn>
                <a:cxn ang="0">
                  <a:pos x="52" y="30"/>
                </a:cxn>
                <a:cxn ang="0">
                  <a:pos x="34" y="30"/>
                </a:cxn>
                <a:cxn ang="0">
                  <a:pos x="34" y="36"/>
                </a:cxn>
                <a:cxn ang="0">
                  <a:pos x="37" y="36"/>
                </a:cxn>
                <a:cxn ang="0">
                  <a:pos x="41" y="40"/>
                </a:cxn>
                <a:cxn ang="0">
                  <a:pos x="41" y="51"/>
                </a:cxn>
                <a:cxn ang="0">
                  <a:pos x="37" y="55"/>
                </a:cxn>
                <a:cxn ang="0">
                  <a:pos x="26" y="55"/>
                </a:cxn>
                <a:cxn ang="0">
                  <a:pos x="23" y="51"/>
                </a:cxn>
                <a:cxn ang="0">
                  <a:pos x="23" y="40"/>
                </a:cxn>
                <a:cxn ang="0">
                  <a:pos x="26" y="36"/>
                </a:cxn>
                <a:cxn ang="0">
                  <a:pos x="29" y="36"/>
                </a:cxn>
                <a:cxn ang="0">
                  <a:pos x="29" y="30"/>
                </a:cxn>
                <a:cxn ang="0">
                  <a:pos x="11" y="30"/>
                </a:cxn>
                <a:cxn ang="0">
                  <a:pos x="11" y="36"/>
                </a:cxn>
                <a:cxn ang="0">
                  <a:pos x="15" y="36"/>
                </a:cxn>
                <a:cxn ang="0">
                  <a:pos x="18" y="40"/>
                </a:cxn>
                <a:cxn ang="0">
                  <a:pos x="18" y="51"/>
                </a:cxn>
                <a:cxn ang="0">
                  <a:pos x="15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6"/>
                </a:cxn>
                <a:cxn ang="0">
                  <a:pos x="7" y="36"/>
                </a:cxn>
                <a:cxn ang="0">
                  <a:pos x="7" y="30"/>
                </a:cxn>
                <a:cxn ang="0">
                  <a:pos x="11" y="25"/>
                </a:cxn>
                <a:cxn ang="0">
                  <a:pos x="29" y="25"/>
                </a:cxn>
                <a:cxn ang="0">
                  <a:pos x="29" y="18"/>
                </a:cxn>
                <a:cxn ang="0">
                  <a:pos x="26" y="18"/>
                </a:cxn>
                <a:cxn ang="0">
                  <a:pos x="23" y="15"/>
                </a:cxn>
                <a:cxn ang="0">
                  <a:pos x="23" y="3"/>
                </a:cxn>
                <a:cxn ang="0">
                  <a:pos x="26" y="0"/>
                </a:cxn>
                <a:cxn ang="0">
                  <a:pos x="37" y="0"/>
                </a:cxn>
                <a:cxn ang="0">
                  <a:pos x="41" y="3"/>
                </a:cxn>
                <a:cxn ang="0">
                  <a:pos x="41" y="15"/>
                </a:cxn>
                <a:cxn ang="0">
                  <a:pos x="37" y="18"/>
                </a:cxn>
                <a:cxn ang="0">
                  <a:pos x="34" y="18"/>
                </a:cxn>
                <a:cxn ang="0">
                  <a:pos x="34" y="25"/>
                </a:cxn>
                <a:cxn ang="0">
                  <a:pos x="52" y="25"/>
                </a:cxn>
                <a:cxn ang="0">
                  <a:pos x="57" y="30"/>
                </a:cxn>
                <a:cxn ang="0">
                  <a:pos x="57" y="36"/>
                </a:cxn>
                <a:cxn ang="0">
                  <a:pos x="60" y="36"/>
                </a:cxn>
                <a:cxn ang="0">
                  <a:pos x="64" y="40"/>
                </a:cxn>
                <a:cxn ang="0">
                  <a:pos x="64" y="51"/>
                </a:cxn>
              </a:cxnLst>
              <a:rect l="0" t="0" r="r" b="b"/>
              <a:pathLst>
                <a:path w="64" h="55">
                  <a:moveTo>
                    <a:pt x="64" y="51"/>
                  </a:moveTo>
                  <a:cubicBezTo>
                    <a:pt x="64" y="53"/>
                    <a:pt x="62" y="55"/>
                    <a:pt x="60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7" y="55"/>
                    <a:pt x="45" y="53"/>
                    <a:pt x="45" y="51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38"/>
                    <a:pt x="47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9" y="36"/>
                    <a:pt x="41" y="38"/>
                    <a:pt x="41" y="40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3"/>
                    <a:pt x="39" y="55"/>
                    <a:pt x="37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4" y="55"/>
                    <a:pt x="23" y="53"/>
                    <a:pt x="23" y="5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8"/>
                    <a:pt x="24" y="36"/>
                    <a:pt x="26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6"/>
                    <a:pt x="18" y="38"/>
                    <a:pt x="18" y="40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3"/>
                    <a:pt x="17" y="55"/>
                    <a:pt x="15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6"/>
                    <a:pt x="3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27"/>
                    <a:pt x="9" y="25"/>
                    <a:pt x="11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8"/>
                    <a:pt x="23" y="17"/>
                    <a:pt x="23" y="15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1"/>
                    <a:pt x="24" y="0"/>
                    <a:pt x="26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9" y="0"/>
                    <a:pt x="41" y="1"/>
                    <a:pt x="41" y="3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1" y="17"/>
                    <a:pt x="39" y="18"/>
                    <a:pt x="37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5" y="25"/>
                    <a:pt x="57" y="27"/>
                    <a:pt x="57" y="30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2" y="36"/>
                    <a:pt x="64" y="38"/>
                    <a:pt x="64" y="40"/>
                  </a:cubicBezTo>
                  <a:lnTo>
                    <a:pt x="64" y="5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69">
              <a:extLst>
                <a:ext uri="{FF2B5EF4-FFF2-40B4-BE49-F238E27FC236}">
                  <a16:creationId xmlns:a16="http://schemas.microsoft.com/office/drawing/2014/main" id="{E8148621-3821-40EF-A6E9-5E3C08F572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65296" y="4992266"/>
              <a:ext cx="394808" cy="397966"/>
            </a:xfrm>
            <a:custGeom>
              <a:avLst/>
              <a:gdLst/>
              <a:ahLst/>
              <a:cxnLst>
                <a:cxn ang="0">
                  <a:pos x="29" y="58"/>
                </a:cxn>
                <a:cxn ang="0">
                  <a:pos x="6" y="47"/>
                </a:cxn>
                <a:cxn ang="0">
                  <a:pos x="7" y="46"/>
                </a:cxn>
                <a:cxn ang="0">
                  <a:pos x="12" y="40"/>
                </a:cxn>
                <a:cxn ang="0">
                  <a:pos x="13" y="40"/>
                </a:cxn>
                <a:cxn ang="0">
                  <a:pos x="14" y="41"/>
                </a:cxn>
                <a:cxn ang="0">
                  <a:pos x="29" y="48"/>
                </a:cxn>
                <a:cxn ang="0">
                  <a:pos x="48" y="29"/>
                </a:cxn>
                <a:cxn ang="0">
                  <a:pos x="29" y="9"/>
                </a:cxn>
                <a:cxn ang="0">
                  <a:pos x="16" y="14"/>
                </a:cxn>
                <a:cxn ang="0">
                  <a:pos x="21" y="20"/>
                </a:cxn>
                <a:cxn ang="0">
                  <a:pos x="21" y="22"/>
                </a:cxn>
                <a:cxn ang="0">
                  <a:pos x="19" y="24"/>
                </a:cxn>
                <a:cxn ang="0">
                  <a:pos x="2" y="24"/>
                </a:cxn>
                <a:cxn ang="0">
                  <a:pos x="0" y="21"/>
                </a:cxn>
                <a:cxn ang="0">
                  <a:pos x="0" y="4"/>
                </a:cxn>
                <a:cxn ang="0">
                  <a:pos x="1" y="2"/>
                </a:cxn>
                <a:cxn ang="0">
                  <a:pos x="4" y="3"/>
                </a:cxn>
                <a:cxn ang="0">
                  <a:pos x="9" y="8"/>
                </a:cxn>
                <a:cxn ang="0">
                  <a:pos x="29" y="0"/>
                </a:cxn>
                <a:cxn ang="0">
                  <a:pos x="58" y="29"/>
                </a:cxn>
                <a:cxn ang="0">
                  <a:pos x="29" y="58"/>
                </a:cxn>
                <a:cxn ang="0">
                  <a:pos x="34" y="35"/>
                </a:cxn>
                <a:cxn ang="0">
                  <a:pos x="33" y="36"/>
                </a:cxn>
                <a:cxn ang="0">
                  <a:pos x="20" y="36"/>
                </a:cxn>
                <a:cxn ang="0">
                  <a:pos x="19" y="35"/>
                </a:cxn>
                <a:cxn ang="0">
                  <a:pos x="19" y="32"/>
                </a:cxn>
                <a:cxn ang="0">
                  <a:pos x="20" y="31"/>
                </a:cxn>
                <a:cxn ang="0">
                  <a:pos x="29" y="31"/>
                </a:cxn>
                <a:cxn ang="0">
                  <a:pos x="29" y="18"/>
                </a:cxn>
                <a:cxn ang="0">
                  <a:pos x="30" y="17"/>
                </a:cxn>
                <a:cxn ang="0">
                  <a:pos x="33" y="17"/>
                </a:cxn>
                <a:cxn ang="0">
                  <a:pos x="34" y="18"/>
                </a:cxn>
                <a:cxn ang="0">
                  <a:pos x="34" y="35"/>
                </a:cxn>
              </a:cxnLst>
              <a:rect l="0" t="0" r="r" b="b"/>
              <a:pathLst>
                <a:path w="58" h="58">
                  <a:moveTo>
                    <a:pt x="29" y="58"/>
                  </a:moveTo>
                  <a:cubicBezTo>
                    <a:pt x="20" y="58"/>
                    <a:pt x="12" y="54"/>
                    <a:pt x="6" y="47"/>
                  </a:cubicBezTo>
                  <a:cubicBezTo>
                    <a:pt x="6" y="47"/>
                    <a:pt x="6" y="46"/>
                    <a:pt x="7" y="46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3" y="40"/>
                  </a:cubicBezTo>
                  <a:cubicBezTo>
                    <a:pt x="13" y="40"/>
                    <a:pt x="13" y="40"/>
                    <a:pt x="14" y="41"/>
                  </a:cubicBezTo>
                  <a:cubicBezTo>
                    <a:pt x="17" y="45"/>
                    <a:pt x="23" y="48"/>
                    <a:pt x="29" y="48"/>
                  </a:cubicBezTo>
                  <a:cubicBezTo>
                    <a:pt x="40" y="48"/>
                    <a:pt x="48" y="39"/>
                    <a:pt x="48" y="29"/>
                  </a:cubicBezTo>
                  <a:cubicBezTo>
                    <a:pt x="48" y="18"/>
                    <a:pt x="40" y="9"/>
                    <a:pt x="29" y="9"/>
                  </a:cubicBezTo>
                  <a:cubicBezTo>
                    <a:pt x="24" y="9"/>
                    <a:pt x="19" y="11"/>
                    <a:pt x="16" y="14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0"/>
                    <a:pt x="22" y="21"/>
                    <a:pt x="21" y="22"/>
                  </a:cubicBezTo>
                  <a:cubicBezTo>
                    <a:pt x="21" y="23"/>
                    <a:pt x="20" y="24"/>
                    <a:pt x="19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4"/>
                    <a:pt x="0" y="23"/>
                    <a:pt x="0" y="2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1" y="2"/>
                  </a:cubicBezTo>
                  <a:cubicBezTo>
                    <a:pt x="2" y="2"/>
                    <a:pt x="3" y="2"/>
                    <a:pt x="4" y="3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4" y="3"/>
                    <a:pt x="21" y="0"/>
                    <a:pt x="29" y="0"/>
                  </a:cubicBezTo>
                  <a:cubicBezTo>
                    <a:pt x="45" y="0"/>
                    <a:pt x="58" y="13"/>
                    <a:pt x="58" y="29"/>
                  </a:cubicBezTo>
                  <a:cubicBezTo>
                    <a:pt x="58" y="45"/>
                    <a:pt x="45" y="58"/>
                    <a:pt x="29" y="58"/>
                  </a:cubicBezTo>
                  <a:close/>
                  <a:moveTo>
                    <a:pt x="34" y="35"/>
                  </a:moveTo>
                  <a:cubicBezTo>
                    <a:pt x="34" y="35"/>
                    <a:pt x="33" y="36"/>
                    <a:pt x="33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6"/>
                    <a:pt x="19" y="35"/>
                    <a:pt x="19" y="35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19" y="32"/>
                    <a:pt x="20" y="31"/>
                    <a:pt x="2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7"/>
                    <a:pt x="29" y="17"/>
                    <a:pt x="30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7"/>
                    <a:pt x="34" y="17"/>
                    <a:pt x="34" y="18"/>
                  </a:cubicBezTo>
                  <a:lnTo>
                    <a:pt x="34" y="35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Oval 63">
              <a:extLst>
                <a:ext uri="{FF2B5EF4-FFF2-40B4-BE49-F238E27FC236}">
                  <a16:creationId xmlns:a16="http://schemas.microsoft.com/office/drawing/2014/main" id="{9D788635-77D8-4C3B-9515-134FBCAA033F}"/>
                </a:ext>
              </a:extLst>
            </p:cNvPr>
            <p:cNvSpPr/>
            <p:nvPr/>
          </p:nvSpPr>
          <p:spPr>
            <a:xfrm>
              <a:off x="3484079" y="3108386"/>
              <a:ext cx="2438400" cy="243840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" name="Group 64">
              <a:extLst>
                <a:ext uri="{FF2B5EF4-FFF2-40B4-BE49-F238E27FC236}">
                  <a16:creationId xmlns:a16="http://schemas.microsoft.com/office/drawing/2014/main" id="{5EB61282-CA1F-44B7-A00A-ACD899167B2E}"/>
                </a:ext>
              </a:extLst>
            </p:cNvPr>
            <p:cNvGrpSpPr/>
            <p:nvPr/>
          </p:nvGrpSpPr>
          <p:grpSpPr>
            <a:xfrm>
              <a:off x="3788879" y="3413186"/>
              <a:ext cx="1828800" cy="1828800"/>
              <a:chOff x="1828800" y="2114550"/>
              <a:chExt cx="1828800" cy="1828800"/>
            </a:xfrm>
          </p:grpSpPr>
          <p:sp>
            <p:nvSpPr>
              <p:cNvPr id="26" name="Oval 65">
                <a:extLst>
                  <a:ext uri="{FF2B5EF4-FFF2-40B4-BE49-F238E27FC236}">
                    <a16:creationId xmlns:a16="http://schemas.microsoft.com/office/drawing/2014/main" id="{7D13723F-4F09-46AA-B031-E5F6235E7A84}"/>
                  </a:ext>
                </a:extLst>
              </p:cNvPr>
              <p:cNvSpPr/>
              <p:nvPr/>
            </p:nvSpPr>
            <p:spPr>
              <a:xfrm>
                <a:off x="1828800" y="2114550"/>
                <a:ext cx="1828800" cy="1828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7" name="Group 9">
                <a:extLst>
                  <a:ext uri="{FF2B5EF4-FFF2-40B4-BE49-F238E27FC236}">
                    <a16:creationId xmlns:a16="http://schemas.microsoft.com/office/drawing/2014/main" id="{608140E0-3685-4A01-AB68-5E3BB8571597}"/>
                  </a:ext>
                </a:extLst>
              </p:cNvPr>
              <p:cNvGrpSpPr/>
              <p:nvPr/>
            </p:nvGrpSpPr>
            <p:grpSpPr>
              <a:xfrm>
                <a:off x="2057400" y="2343150"/>
                <a:ext cx="1371600" cy="1371600"/>
                <a:chOff x="2057400" y="2343150"/>
                <a:chExt cx="1371600" cy="1371600"/>
              </a:xfrm>
            </p:grpSpPr>
            <p:sp>
              <p:nvSpPr>
                <p:cNvPr id="28" name="Oval 6">
                  <a:extLst>
                    <a:ext uri="{FF2B5EF4-FFF2-40B4-BE49-F238E27FC236}">
                      <a16:creationId xmlns:a16="http://schemas.microsoft.com/office/drawing/2014/main" id="{0F95B5E3-43E8-4907-8E1A-5013328D7E61}"/>
                    </a:ext>
                  </a:extLst>
                </p:cNvPr>
                <p:cNvSpPr/>
                <p:nvPr/>
              </p:nvSpPr>
              <p:spPr>
                <a:xfrm>
                  <a:off x="2057400" y="2343150"/>
                  <a:ext cx="1371600" cy="1371600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Freeform 5">
                  <a:extLst>
                    <a:ext uri="{FF2B5EF4-FFF2-40B4-BE49-F238E27FC236}">
                      <a16:creationId xmlns:a16="http://schemas.microsoft.com/office/drawing/2014/main" id="{C3AF9451-8816-4B42-A4DF-C47E93EE5197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2453775" y="2739525"/>
                  <a:ext cx="578850" cy="578850"/>
                </a:xfrm>
                <a:custGeom>
                  <a:avLst/>
                  <a:gdLst/>
                  <a:ahLst/>
                  <a:cxnLst>
                    <a:cxn ang="0">
                      <a:pos x="0" y="192"/>
                    </a:cxn>
                    <a:cxn ang="0">
                      <a:pos x="255" y="135"/>
                    </a:cxn>
                    <a:cxn ang="0">
                      <a:pos x="277" y="122"/>
                    </a:cxn>
                    <a:cxn ang="0">
                      <a:pos x="303" y="116"/>
                    </a:cxn>
                    <a:cxn ang="0">
                      <a:pos x="296" y="105"/>
                    </a:cxn>
                    <a:cxn ang="0">
                      <a:pos x="278" y="89"/>
                    </a:cxn>
                    <a:cxn ang="0">
                      <a:pos x="265" y="90"/>
                    </a:cxn>
                    <a:cxn ang="0">
                      <a:pos x="256" y="82"/>
                    </a:cxn>
                    <a:cxn ang="0">
                      <a:pos x="231" y="73"/>
                    </a:cxn>
                    <a:cxn ang="0">
                      <a:pos x="234" y="98"/>
                    </a:cxn>
                    <a:cxn ang="0">
                      <a:pos x="224" y="118"/>
                    </a:cxn>
                    <a:cxn ang="0">
                      <a:pos x="205" y="103"/>
                    </a:cxn>
                    <a:cxn ang="0">
                      <a:pos x="175" y="89"/>
                    </a:cxn>
                    <a:cxn ang="0">
                      <a:pos x="183" y="68"/>
                    </a:cxn>
                    <a:cxn ang="0">
                      <a:pos x="212" y="58"/>
                    </a:cxn>
                    <a:cxn ang="0">
                      <a:pos x="207" y="47"/>
                    </a:cxn>
                    <a:cxn ang="0">
                      <a:pos x="188" y="50"/>
                    </a:cxn>
                    <a:cxn ang="0">
                      <a:pos x="168" y="37"/>
                    </a:cxn>
                    <a:cxn ang="0">
                      <a:pos x="171" y="52"/>
                    </a:cxn>
                    <a:cxn ang="0">
                      <a:pos x="157" y="52"/>
                    </a:cxn>
                    <a:cxn ang="0">
                      <a:pos x="141" y="40"/>
                    </a:cxn>
                    <a:cxn ang="0">
                      <a:pos x="126" y="47"/>
                    </a:cxn>
                    <a:cxn ang="0">
                      <a:pos x="143" y="51"/>
                    </a:cxn>
                    <a:cxn ang="0">
                      <a:pos x="131" y="58"/>
                    </a:cxn>
                    <a:cxn ang="0">
                      <a:pos x="56" y="107"/>
                    </a:cxn>
                    <a:cxn ang="0">
                      <a:pos x="65" y="118"/>
                    </a:cxn>
                    <a:cxn ang="0">
                      <a:pos x="79" y="135"/>
                    </a:cxn>
                    <a:cxn ang="0">
                      <a:pos x="74" y="158"/>
                    </a:cxn>
                    <a:cxn ang="0">
                      <a:pos x="88" y="185"/>
                    </a:cxn>
                    <a:cxn ang="0">
                      <a:pos x="108" y="214"/>
                    </a:cxn>
                    <a:cxn ang="0">
                      <a:pos x="118" y="227"/>
                    </a:cxn>
                    <a:cxn ang="0">
                      <a:pos x="105" y="197"/>
                    </a:cxn>
                    <a:cxn ang="0">
                      <a:pos x="125" y="225"/>
                    </a:cxn>
                    <a:cxn ang="0">
                      <a:pos x="150" y="255"/>
                    </a:cxn>
                    <a:cxn ang="0">
                      <a:pos x="184" y="269"/>
                    </a:cxn>
                    <a:cxn ang="0">
                      <a:pos x="213" y="290"/>
                    </a:cxn>
                    <a:cxn ang="0">
                      <a:pos x="224" y="288"/>
                    </a:cxn>
                    <a:cxn ang="0">
                      <a:pos x="212" y="268"/>
                    </a:cxn>
                    <a:cxn ang="0">
                      <a:pos x="197" y="262"/>
                    </a:cxn>
                    <a:cxn ang="0">
                      <a:pos x="194" y="239"/>
                    </a:cxn>
                    <a:cxn ang="0">
                      <a:pos x="171" y="250"/>
                    </a:cxn>
                    <a:cxn ang="0">
                      <a:pos x="168" y="210"/>
                    </a:cxn>
                    <a:cxn ang="0">
                      <a:pos x="184" y="206"/>
                    </a:cxn>
                    <a:cxn ang="0">
                      <a:pos x="196" y="202"/>
                    </a:cxn>
                    <a:cxn ang="0">
                      <a:pos x="214" y="211"/>
                    </a:cxn>
                    <a:cxn ang="0">
                      <a:pos x="221" y="205"/>
                    </a:cxn>
                    <a:cxn ang="0">
                      <a:pos x="234" y="179"/>
                    </a:cxn>
                    <a:cxn ang="0">
                      <a:pos x="233" y="171"/>
                    </a:cxn>
                    <a:cxn ang="0">
                      <a:pos x="252" y="157"/>
                    </a:cxn>
                    <a:cxn ang="0">
                      <a:pos x="266" y="143"/>
                    </a:cxn>
                    <a:cxn ang="0">
                      <a:pos x="273" y="131"/>
                    </a:cxn>
                    <a:cxn ang="0">
                      <a:pos x="255" y="135"/>
                    </a:cxn>
                    <a:cxn ang="0">
                      <a:pos x="295" y="298"/>
                    </a:cxn>
                    <a:cxn ang="0">
                      <a:pos x="272" y="288"/>
                    </a:cxn>
                    <a:cxn ang="0">
                      <a:pos x="251" y="288"/>
                    </a:cxn>
                    <a:cxn ang="0">
                      <a:pos x="236" y="286"/>
                    </a:cxn>
                    <a:cxn ang="0">
                      <a:pos x="230" y="307"/>
                    </a:cxn>
                    <a:cxn ang="0">
                      <a:pos x="223" y="335"/>
                    </a:cxn>
                    <a:cxn ang="0">
                      <a:pos x="308" y="302"/>
                    </a:cxn>
                  </a:cxnLst>
                  <a:rect l="0" t="0" r="r" b="b"/>
                  <a:pathLst>
                    <a:path w="384" h="384">
                      <a:moveTo>
                        <a:pt x="384" y="192"/>
                      </a:moveTo>
                      <a:cubicBezTo>
                        <a:pt x="384" y="298"/>
                        <a:pt x="298" y="384"/>
                        <a:pt x="192" y="384"/>
                      </a:cubicBezTo>
                      <a:cubicBezTo>
                        <a:pt x="86" y="384"/>
                        <a:pt x="0" y="298"/>
                        <a:pt x="0" y="192"/>
                      </a:cubicBezTo>
                      <a:cubicBezTo>
                        <a:pt x="0" y="86"/>
                        <a:pt x="86" y="0"/>
                        <a:pt x="192" y="0"/>
                      </a:cubicBezTo>
                      <a:cubicBezTo>
                        <a:pt x="298" y="0"/>
                        <a:pt x="384" y="86"/>
                        <a:pt x="384" y="192"/>
                      </a:cubicBezTo>
                      <a:close/>
                      <a:moveTo>
                        <a:pt x="255" y="135"/>
                      </a:moveTo>
                      <a:cubicBezTo>
                        <a:pt x="256" y="135"/>
                        <a:pt x="257" y="130"/>
                        <a:pt x="258" y="129"/>
                      </a:cubicBezTo>
                      <a:cubicBezTo>
                        <a:pt x="260" y="127"/>
                        <a:pt x="262" y="126"/>
                        <a:pt x="264" y="125"/>
                      </a:cubicBezTo>
                      <a:cubicBezTo>
                        <a:pt x="268" y="124"/>
                        <a:pt x="272" y="123"/>
                        <a:pt x="277" y="122"/>
                      </a:cubicBezTo>
                      <a:cubicBezTo>
                        <a:pt x="281" y="121"/>
                        <a:pt x="286" y="121"/>
                        <a:pt x="289" y="125"/>
                      </a:cubicBezTo>
                      <a:cubicBezTo>
                        <a:pt x="289" y="124"/>
                        <a:pt x="295" y="119"/>
                        <a:pt x="295" y="119"/>
                      </a:cubicBezTo>
                      <a:cubicBezTo>
                        <a:pt x="298" y="118"/>
                        <a:pt x="301" y="118"/>
                        <a:pt x="303" y="116"/>
                      </a:cubicBezTo>
                      <a:cubicBezTo>
                        <a:pt x="303" y="115"/>
                        <a:pt x="303" y="110"/>
                        <a:pt x="303" y="110"/>
                      </a:cubicBezTo>
                      <a:cubicBezTo>
                        <a:pt x="299" y="111"/>
                        <a:pt x="298" y="107"/>
                        <a:pt x="297" y="103"/>
                      </a:cubicBezTo>
                      <a:cubicBezTo>
                        <a:pt x="297" y="104"/>
                        <a:pt x="297" y="104"/>
                        <a:pt x="296" y="105"/>
                      </a:cubicBezTo>
                      <a:cubicBezTo>
                        <a:pt x="296" y="102"/>
                        <a:pt x="291" y="104"/>
                        <a:pt x="290" y="104"/>
                      </a:cubicBezTo>
                      <a:cubicBezTo>
                        <a:pt x="284" y="102"/>
                        <a:pt x="285" y="98"/>
                        <a:pt x="283" y="94"/>
                      </a:cubicBezTo>
                      <a:cubicBezTo>
                        <a:pt x="282" y="92"/>
                        <a:pt x="279" y="91"/>
                        <a:pt x="278" y="89"/>
                      </a:cubicBezTo>
                      <a:cubicBezTo>
                        <a:pt x="277" y="87"/>
                        <a:pt x="277" y="84"/>
                        <a:pt x="274" y="84"/>
                      </a:cubicBezTo>
                      <a:cubicBezTo>
                        <a:pt x="273" y="84"/>
                        <a:pt x="270" y="89"/>
                        <a:pt x="270" y="89"/>
                      </a:cubicBezTo>
                      <a:cubicBezTo>
                        <a:pt x="267" y="88"/>
                        <a:pt x="266" y="89"/>
                        <a:pt x="265" y="90"/>
                      </a:cubicBezTo>
                      <a:cubicBezTo>
                        <a:pt x="263" y="91"/>
                        <a:pt x="262" y="91"/>
                        <a:pt x="260" y="92"/>
                      </a:cubicBezTo>
                      <a:cubicBezTo>
                        <a:pt x="265" y="90"/>
                        <a:pt x="258" y="88"/>
                        <a:pt x="256" y="88"/>
                      </a:cubicBezTo>
                      <a:cubicBezTo>
                        <a:pt x="260" y="87"/>
                        <a:pt x="258" y="83"/>
                        <a:pt x="256" y="82"/>
                      </a:cubicBezTo>
                      <a:cubicBezTo>
                        <a:pt x="256" y="82"/>
                        <a:pt x="257" y="82"/>
                        <a:pt x="257" y="82"/>
                      </a:cubicBezTo>
                      <a:cubicBezTo>
                        <a:pt x="257" y="79"/>
                        <a:pt x="250" y="77"/>
                        <a:pt x="247" y="76"/>
                      </a:cubicBezTo>
                      <a:cubicBezTo>
                        <a:pt x="245" y="74"/>
                        <a:pt x="233" y="72"/>
                        <a:pt x="231" y="73"/>
                      </a:cubicBezTo>
                      <a:cubicBezTo>
                        <a:pt x="228" y="75"/>
                        <a:pt x="231" y="80"/>
                        <a:pt x="231" y="83"/>
                      </a:cubicBezTo>
                      <a:cubicBezTo>
                        <a:pt x="232" y="86"/>
                        <a:pt x="228" y="86"/>
                        <a:pt x="228" y="89"/>
                      </a:cubicBezTo>
                      <a:cubicBezTo>
                        <a:pt x="228" y="93"/>
                        <a:pt x="236" y="92"/>
                        <a:pt x="234" y="98"/>
                      </a:cubicBezTo>
                      <a:cubicBezTo>
                        <a:pt x="233" y="102"/>
                        <a:pt x="228" y="102"/>
                        <a:pt x="226" y="105"/>
                      </a:cubicBezTo>
                      <a:cubicBezTo>
                        <a:pt x="224" y="108"/>
                        <a:pt x="227" y="112"/>
                        <a:pt x="229" y="114"/>
                      </a:cubicBezTo>
                      <a:cubicBezTo>
                        <a:pt x="231" y="115"/>
                        <a:pt x="225" y="118"/>
                        <a:pt x="224" y="118"/>
                      </a:cubicBezTo>
                      <a:cubicBezTo>
                        <a:pt x="220" y="120"/>
                        <a:pt x="217" y="114"/>
                        <a:pt x="216" y="110"/>
                      </a:cubicBezTo>
                      <a:cubicBezTo>
                        <a:pt x="215" y="108"/>
                        <a:pt x="215" y="104"/>
                        <a:pt x="212" y="103"/>
                      </a:cubicBezTo>
                      <a:cubicBezTo>
                        <a:pt x="210" y="102"/>
                        <a:pt x="206" y="102"/>
                        <a:pt x="205" y="103"/>
                      </a:cubicBezTo>
                      <a:cubicBezTo>
                        <a:pt x="203" y="99"/>
                        <a:pt x="198" y="98"/>
                        <a:pt x="194" y="97"/>
                      </a:cubicBezTo>
                      <a:cubicBezTo>
                        <a:pt x="189" y="95"/>
                        <a:pt x="185" y="95"/>
                        <a:pt x="180" y="96"/>
                      </a:cubicBezTo>
                      <a:cubicBezTo>
                        <a:pt x="181" y="95"/>
                        <a:pt x="179" y="88"/>
                        <a:pt x="175" y="89"/>
                      </a:cubicBezTo>
                      <a:cubicBezTo>
                        <a:pt x="176" y="86"/>
                        <a:pt x="176" y="84"/>
                        <a:pt x="176" y="81"/>
                      </a:cubicBezTo>
                      <a:cubicBezTo>
                        <a:pt x="177" y="79"/>
                        <a:pt x="178" y="77"/>
                        <a:pt x="179" y="75"/>
                      </a:cubicBezTo>
                      <a:cubicBezTo>
                        <a:pt x="180" y="74"/>
                        <a:pt x="185" y="69"/>
                        <a:pt x="183" y="68"/>
                      </a:cubicBezTo>
                      <a:cubicBezTo>
                        <a:pt x="188" y="69"/>
                        <a:pt x="193" y="69"/>
                        <a:pt x="196" y="66"/>
                      </a:cubicBezTo>
                      <a:cubicBezTo>
                        <a:pt x="198" y="63"/>
                        <a:pt x="199" y="60"/>
                        <a:pt x="202" y="57"/>
                      </a:cubicBezTo>
                      <a:cubicBezTo>
                        <a:pt x="205" y="53"/>
                        <a:pt x="209" y="58"/>
                        <a:pt x="212" y="58"/>
                      </a:cubicBezTo>
                      <a:cubicBezTo>
                        <a:pt x="217" y="59"/>
                        <a:pt x="217" y="53"/>
                        <a:pt x="214" y="51"/>
                      </a:cubicBezTo>
                      <a:cubicBezTo>
                        <a:pt x="218" y="51"/>
                        <a:pt x="215" y="45"/>
                        <a:pt x="213" y="44"/>
                      </a:cubicBezTo>
                      <a:cubicBezTo>
                        <a:pt x="211" y="43"/>
                        <a:pt x="202" y="46"/>
                        <a:pt x="207" y="47"/>
                      </a:cubicBezTo>
                      <a:cubicBezTo>
                        <a:pt x="206" y="47"/>
                        <a:pt x="200" y="59"/>
                        <a:pt x="196" y="53"/>
                      </a:cubicBezTo>
                      <a:cubicBezTo>
                        <a:pt x="195" y="52"/>
                        <a:pt x="195" y="47"/>
                        <a:pt x="193" y="46"/>
                      </a:cubicBezTo>
                      <a:cubicBezTo>
                        <a:pt x="190" y="46"/>
                        <a:pt x="189" y="49"/>
                        <a:pt x="188" y="50"/>
                      </a:cubicBezTo>
                      <a:cubicBezTo>
                        <a:pt x="190" y="47"/>
                        <a:pt x="181" y="45"/>
                        <a:pt x="180" y="44"/>
                      </a:cubicBezTo>
                      <a:cubicBezTo>
                        <a:pt x="183" y="42"/>
                        <a:pt x="180" y="39"/>
                        <a:pt x="178" y="38"/>
                      </a:cubicBezTo>
                      <a:cubicBezTo>
                        <a:pt x="176" y="36"/>
                        <a:pt x="169" y="35"/>
                        <a:pt x="168" y="37"/>
                      </a:cubicBezTo>
                      <a:cubicBezTo>
                        <a:pt x="163" y="43"/>
                        <a:pt x="173" y="44"/>
                        <a:pt x="175" y="45"/>
                      </a:cubicBezTo>
                      <a:cubicBezTo>
                        <a:pt x="176" y="46"/>
                        <a:pt x="179" y="48"/>
                        <a:pt x="177" y="49"/>
                      </a:cubicBezTo>
                      <a:cubicBezTo>
                        <a:pt x="176" y="50"/>
                        <a:pt x="171" y="51"/>
                        <a:pt x="171" y="52"/>
                      </a:cubicBezTo>
                      <a:cubicBezTo>
                        <a:pt x="169" y="54"/>
                        <a:pt x="172" y="57"/>
                        <a:pt x="170" y="59"/>
                      </a:cubicBezTo>
                      <a:cubicBezTo>
                        <a:pt x="168" y="57"/>
                        <a:pt x="168" y="53"/>
                        <a:pt x="166" y="50"/>
                      </a:cubicBezTo>
                      <a:cubicBezTo>
                        <a:pt x="168" y="53"/>
                        <a:pt x="157" y="52"/>
                        <a:pt x="157" y="52"/>
                      </a:cubicBezTo>
                      <a:cubicBezTo>
                        <a:pt x="154" y="52"/>
                        <a:pt x="148" y="54"/>
                        <a:pt x="145" y="50"/>
                      </a:cubicBezTo>
                      <a:cubicBezTo>
                        <a:pt x="144" y="49"/>
                        <a:pt x="144" y="44"/>
                        <a:pt x="146" y="45"/>
                      </a:cubicBezTo>
                      <a:cubicBezTo>
                        <a:pt x="144" y="43"/>
                        <a:pt x="142" y="41"/>
                        <a:pt x="141" y="40"/>
                      </a:cubicBezTo>
                      <a:cubicBezTo>
                        <a:pt x="132" y="43"/>
                        <a:pt x="125" y="47"/>
                        <a:pt x="117" y="51"/>
                      </a:cubicBezTo>
                      <a:cubicBezTo>
                        <a:pt x="118" y="51"/>
                        <a:pt x="119" y="51"/>
                        <a:pt x="120" y="50"/>
                      </a:cubicBezTo>
                      <a:cubicBezTo>
                        <a:pt x="122" y="50"/>
                        <a:pt x="124" y="48"/>
                        <a:pt x="126" y="47"/>
                      </a:cubicBezTo>
                      <a:cubicBezTo>
                        <a:pt x="128" y="46"/>
                        <a:pt x="134" y="43"/>
                        <a:pt x="136" y="46"/>
                      </a:cubicBezTo>
                      <a:cubicBezTo>
                        <a:pt x="137" y="45"/>
                        <a:pt x="137" y="45"/>
                        <a:pt x="138" y="44"/>
                      </a:cubicBezTo>
                      <a:cubicBezTo>
                        <a:pt x="139" y="46"/>
                        <a:pt x="141" y="48"/>
                        <a:pt x="143" y="51"/>
                      </a:cubicBezTo>
                      <a:cubicBezTo>
                        <a:pt x="141" y="50"/>
                        <a:pt x="137" y="50"/>
                        <a:pt x="135" y="50"/>
                      </a:cubicBezTo>
                      <a:cubicBezTo>
                        <a:pt x="133" y="51"/>
                        <a:pt x="130" y="51"/>
                        <a:pt x="130" y="53"/>
                      </a:cubicBezTo>
                      <a:cubicBezTo>
                        <a:pt x="130" y="55"/>
                        <a:pt x="131" y="57"/>
                        <a:pt x="131" y="58"/>
                      </a:cubicBezTo>
                      <a:cubicBezTo>
                        <a:pt x="128" y="56"/>
                        <a:pt x="125" y="52"/>
                        <a:pt x="121" y="51"/>
                      </a:cubicBezTo>
                      <a:cubicBezTo>
                        <a:pt x="119" y="51"/>
                        <a:pt x="117" y="51"/>
                        <a:pt x="115" y="52"/>
                      </a:cubicBezTo>
                      <a:cubicBezTo>
                        <a:pt x="91" y="65"/>
                        <a:pt x="71" y="84"/>
                        <a:pt x="56" y="107"/>
                      </a:cubicBezTo>
                      <a:cubicBezTo>
                        <a:pt x="57" y="108"/>
                        <a:pt x="58" y="109"/>
                        <a:pt x="59" y="109"/>
                      </a:cubicBezTo>
                      <a:cubicBezTo>
                        <a:pt x="62" y="110"/>
                        <a:pt x="59" y="117"/>
                        <a:pt x="64" y="113"/>
                      </a:cubicBezTo>
                      <a:cubicBezTo>
                        <a:pt x="66" y="115"/>
                        <a:pt x="66" y="116"/>
                        <a:pt x="65" y="118"/>
                      </a:cubicBezTo>
                      <a:cubicBezTo>
                        <a:pt x="65" y="118"/>
                        <a:pt x="75" y="124"/>
                        <a:pt x="76" y="125"/>
                      </a:cubicBezTo>
                      <a:cubicBezTo>
                        <a:pt x="78" y="126"/>
                        <a:pt x="80" y="128"/>
                        <a:pt x="81" y="130"/>
                      </a:cubicBezTo>
                      <a:cubicBezTo>
                        <a:pt x="82" y="132"/>
                        <a:pt x="80" y="134"/>
                        <a:pt x="79" y="135"/>
                      </a:cubicBezTo>
                      <a:cubicBezTo>
                        <a:pt x="78" y="134"/>
                        <a:pt x="75" y="130"/>
                        <a:pt x="74" y="131"/>
                      </a:cubicBezTo>
                      <a:cubicBezTo>
                        <a:pt x="73" y="133"/>
                        <a:pt x="74" y="139"/>
                        <a:pt x="77" y="139"/>
                      </a:cubicBezTo>
                      <a:cubicBezTo>
                        <a:pt x="73" y="139"/>
                        <a:pt x="75" y="155"/>
                        <a:pt x="74" y="158"/>
                      </a:cubicBezTo>
                      <a:cubicBezTo>
                        <a:pt x="74" y="158"/>
                        <a:pt x="74" y="158"/>
                        <a:pt x="74" y="158"/>
                      </a:cubicBezTo>
                      <a:cubicBezTo>
                        <a:pt x="73" y="161"/>
                        <a:pt x="76" y="173"/>
                        <a:pt x="81" y="172"/>
                      </a:cubicBezTo>
                      <a:cubicBezTo>
                        <a:pt x="78" y="172"/>
                        <a:pt x="87" y="184"/>
                        <a:pt x="88" y="185"/>
                      </a:cubicBezTo>
                      <a:cubicBezTo>
                        <a:pt x="91" y="187"/>
                        <a:pt x="95" y="188"/>
                        <a:pt x="97" y="192"/>
                      </a:cubicBezTo>
                      <a:cubicBezTo>
                        <a:pt x="100" y="195"/>
                        <a:pt x="100" y="201"/>
                        <a:pt x="103" y="203"/>
                      </a:cubicBezTo>
                      <a:cubicBezTo>
                        <a:pt x="102" y="206"/>
                        <a:pt x="108" y="210"/>
                        <a:pt x="108" y="214"/>
                      </a:cubicBezTo>
                      <a:cubicBezTo>
                        <a:pt x="108" y="214"/>
                        <a:pt x="107" y="214"/>
                        <a:pt x="107" y="215"/>
                      </a:cubicBezTo>
                      <a:cubicBezTo>
                        <a:pt x="108" y="218"/>
                        <a:pt x="113" y="218"/>
                        <a:pt x="115" y="221"/>
                      </a:cubicBezTo>
                      <a:cubicBezTo>
                        <a:pt x="116" y="223"/>
                        <a:pt x="115" y="228"/>
                        <a:pt x="118" y="227"/>
                      </a:cubicBezTo>
                      <a:cubicBezTo>
                        <a:pt x="118" y="222"/>
                        <a:pt x="115" y="216"/>
                        <a:pt x="112" y="212"/>
                      </a:cubicBezTo>
                      <a:cubicBezTo>
                        <a:pt x="110" y="209"/>
                        <a:pt x="109" y="207"/>
                        <a:pt x="108" y="204"/>
                      </a:cubicBezTo>
                      <a:cubicBezTo>
                        <a:pt x="106" y="202"/>
                        <a:pt x="106" y="199"/>
                        <a:pt x="105" y="197"/>
                      </a:cubicBezTo>
                      <a:cubicBezTo>
                        <a:pt x="106" y="197"/>
                        <a:pt x="112" y="199"/>
                        <a:pt x="111" y="200"/>
                      </a:cubicBezTo>
                      <a:cubicBezTo>
                        <a:pt x="109" y="205"/>
                        <a:pt x="119" y="214"/>
                        <a:pt x="122" y="217"/>
                      </a:cubicBezTo>
                      <a:cubicBezTo>
                        <a:pt x="123" y="218"/>
                        <a:pt x="128" y="225"/>
                        <a:pt x="125" y="225"/>
                      </a:cubicBezTo>
                      <a:cubicBezTo>
                        <a:pt x="129" y="225"/>
                        <a:pt x="133" y="230"/>
                        <a:pt x="135" y="233"/>
                      </a:cubicBezTo>
                      <a:cubicBezTo>
                        <a:pt x="137" y="236"/>
                        <a:pt x="136" y="241"/>
                        <a:pt x="138" y="245"/>
                      </a:cubicBezTo>
                      <a:cubicBezTo>
                        <a:pt x="139" y="250"/>
                        <a:pt x="146" y="252"/>
                        <a:pt x="150" y="255"/>
                      </a:cubicBezTo>
                      <a:cubicBezTo>
                        <a:pt x="154" y="256"/>
                        <a:pt x="157" y="259"/>
                        <a:pt x="160" y="260"/>
                      </a:cubicBezTo>
                      <a:cubicBezTo>
                        <a:pt x="166" y="262"/>
                        <a:pt x="167" y="260"/>
                        <a:pt x="171" y="260"/>
                      </a:cubicBezTo>
                      <a:cubicBezTo>
                        <a:pt x="178" y="259"/>
                        <a:pt x="179" y="266"/>
                        <a:pt x="184" y="269"/>
                      </a:cubicBezTo>
                      <a:cubicBezTo>
                        <a:pt x="187" y="270"/>
                        <a:pt x="194" y="273"/>
                        <a:pt x="198" y="271"/>
                      </a:cubicBezTo>
                      <a:cubicBezTo>
                        <a:pt x="196" y="272"/>
                        <a:pt x="203" y="282"/>
                        <a:pt x="204" y="283"/>
                      </a:cubicBezTo>
                      <a:cubicBezTo>
                        <a:pt x="206" y="286"/>
                        <a:pt x="210" y="287"/>
                        <a:pt x="213" y="290"/>
                      </a:cubicBezTo>
                      <a:cubicBezTo>
                        <a:pt x="213" y="290"/>
                        <a:pt x="214" y="289"/>
                        <a:pt x="214" y="288"/>
                      </a:cubicBezTo>
                      <a:cubicBezTo>
                        <a:pt x="213" y="291"/>
                        <a:pt x="218" y="296"/>
                        <a:pt x="221" y="296"/>
                      </a:cubicBezTo>
                      <a:cubicBezTo>
                        <a:pt x="223" y="295"/>
                        <a:pt x="224" y="290"/>
                        <a:pt x="224" y="288"/>
                      </a:cubicBezTo>
                      <a:cubicBezTo>
                        <a:pt x="219" y="290"/>
                        <a:pt x="215" y="288"/>
                        <a:pt x="212" y="283"/>
                      </a:cubicBezTo>
                      <a:cubicBezTo>
                        <a:pt x="211" y="282"/>
                        <a:pt x="207" y="275"/>
                        <a:pt x="211" y="275"/>
                      </a:cubicBezTo>
                      <a:cubicBezTo>
                        <a:pt x="216" y="275"/>
                        <a:pt x="212" y="271"/>
                        <a:pt x="212" y="268"/>
                      </a:cubicBezTo>
                      <a:cubicBezTo>
                        <a:pt x="211" y="264"/>
                        <a:pt x="208" y="262"/>
                        <a:pt x="206" y="259"/>
                      </a:cubicBezTo>
                      <a:cubicBezTo>
                        <a:pt x="205" y="262"/>
                        <a:pt x="200" y="261"/>
                        <a:pt x="198" y="259"/>
                      </a:cubicBezTo>
                      <a:cubicBezTo>
                        <a:pt x="198" y="259"/>
                        <a:pt x="197" y="261"/>
                        <a:pt x="197" y="262"/>
                      </a:cubicBezTo>
                      <a:cubicBezTo>
                        <a:pt x="196" y="262"/>
                        <a:pt x="195" y="262"/>
                        <a:pt x="194" y="261"/>
                      </a:cubicBezTo>
                      <a:cubicBezTo>
                        <a:pt x="194" y="258"/>
                        <a:pt x="194" y="255"/>
                        <a:pt x="195" y="251"/>
                      </a:cubicBezTo>
                      <a:cubicBezTo>
                        <a:pt x="196" y="247"/>
                        <a:pt x="205" y="238"/>
                        <a:pt x="194" y="239"/>
                      </a:cubicBezTo>
                      <a:cubicBezTo>
                        <a:pt x="190" y="239"/>
                        <a:pt x="188" y="240"/>
                        <a:pt x="187" y="244"/>
                      </a:cubicBezTo>
                      <a:cubicBezTo>
                        <a:pt x="186" y="247"/>
                        <a:pt x="186" y="249"/>
                        <a:pt x="183" y="251"/>
                      </a:cubicBezTo>
                      <a:cubicBezTo>
                        <a:pt x="181" y="252"/>
                        <a:pt x="173" y="251"/>
                        <a:pt x="171" y="250"/>
                      </a:cubicBezTo>
                      <a:cubicBezTo>
                        <a:pt x="166" y="247"/>
                        <a:pt x="163" y="239"/>
                        <a:pt x="163" y="234"/>
                      </a:cubicBezTo>
                      <a:cubicBezTo>
                        <a:pt x="163" y="227"/>
                        <a:pt x="166" y="221"/>
                        <a:pt x="163" y="215"/>
                      </a:cubicBezTo>
                      <a:cubicBezTo>
                        <a:pt x="164" y="213"/>
                        <a:pt x="166" y="211"/>
                        <a:pt x="168" y="210"/>
                      </a:cubicBezTo>
                      <a:cubicBezTo>
                        <a:pt x="169" y="209"/>
                        <a:pt x="171" y="210"/>
                        <a:pt x="172" y="207"/>
                      </a:cubicBezTo>
                      <a:cubicBezTo>
                        <a:pt x="171" y="207"/>
                        <a:pt x="170" y="206"/>
                        <a:pt x="170" y="206"/>
                      </a:cubicBezTo>
                      <a:cubicBezTo>
                        <a:pt x="173" y="208"/>
                        <a:pt x="180" y="203"/>
                        <a:pt x="184" y="206"/>
                      </a:cubicBezTo>
                      <a:cubicBezTo>
                        <a:pt x="186" y="207"/>
                        <a:pt x="188" y="208"/>
                        <a:pt x="189" y="205"/>
                      </a:cubicBezTo>
                      <a:cubicBezTo>
                        <a:pt x="189" y="205"/>
                        <a:pt x="187" y="202"/>
                        <a:pt x="188" y="200"/>
                      </a:cubicBezTo>
                      <a:cubicBezTo>
                        <a:pt x="189" y="204"/>
                        <a:pt x="192" y="205"/>
                        <a:pt x="196" y="202"/>
                      </a:cubicBezTo>
                      <a:cubicBezTo>
                        <a:pt x="197" y="203"/>
                        <a:pt x="201" y="203"/>
                        <a:pt x="204" y="204"/>
                      </a:cubicBezTo>
                      <a:cubicBezTo>
                        <a:pt x="207" y="206"/>
                        <a:pt x="207" y="209"/>
                        <a:pt x="211" y="205"/>
                      </a:cubicBezTo>
                      <a:cubicBezTo>
                        <a:pt x="213" y="208"/>
                        <a:pt x="213" y="208"/>
                        <a:pt x="214" y="211"/>
                      </a:cubicBezTo>
                      <a:cubicBezTo>
                        <a:pt x="214" y="214"/>
                        <a:pt x="216" y="221"/>
                        <a:pt x="218" y="222"/>
                      </a:cubicBezTo>
                      <a:cubicBezTo>
                        <a:pt x="224" y="225"/>
                        <a:pt x="222" y="217"/>
                        <a:pt x="222" y="214"/>
                      </a:cubicBezTo>
                      <a:cubicBezTo>
                        <a:pt x="222" y="213"/>
                        <a:pt x="222" y="205"/>
                        <a:pt x="221" y="205"/>
                      </a:cubicBezTo>
                      <a:cubicBezTo>
                        <a:pt x="213" y="203"/>
                        <a:pt x="216" y="197"/>
                        <a:pt x="221" y="193"/>
                      </a:cubicBezTo>
                      <a:cubicBezTo>
                        <a:pt x="222" y="192"/>
                        <a:pt x="227" y="190"/>
                        <a:pt x="230" y="188"/>
                      </a:cubicBezTo>
                      <a:cubicBezTo>
                        <a:pt x="232" y="186"/>
                        <a:pt x="235" y="183"/>
                        <a:pt x="234" y="179"/>
                      </a:cubicBezTo>
                      <a:cubicBezTo>
                        <a:pt x="235" y="179"/>
                        <a:pt x="236" y="178"/>
                        <a:pt x="236" y="177"/>
                      </a:cubicBezTo>
                      <a:cubicBezTo>
                        <a:pt x="236" y="177"/>
                        <a:pt x="233" y="174"/>
                        <a:pt x="232" y="175"/>
                      </a:cubicBezTo>
                      <a:cubicBezTo>
                        <a:pt x="234" y="174"/>
                        <a:pt x="234" y="172"/>
                        <a:pt x="233" y="171"/>
                      </a:cubicBezTo>
                      <a:cubicBezTo>
                        <a:pt x="235" y="169"/>
                        <a:pt x="234" y="166"/>
                        <a:pt x="236" y="165"/>
                      </a:cubicBezTo>
                      <a:cubicBezTo>
                        <a:pt x="239" y="169"/>
                        <a:pt x="245" y="165"/>
                        <a:pt x="242" y="162"/>
                      </a:cubicBezTo>
                      <a:cubicBezTo>
                        <a:pt x="244" y="158"/>
                        <a:pt x="250" y="160"/>
                        <a:pt x="252" y="157"/>
                      </a:cubicBezTo>
                      <a:cubicBezTo>
                        <a:pt x="255" y="158"/>
                        <a:pt x="253" y="153"/>
                        <a:pt x="255" y="150"/>
                      </a:cubicBezTo>
                      <a:cubicBezTo>
                        <a:pt x="256" y="148"/>
                        <a:pt x="259" y="148"/>
                        <a:pt x="262" y="147"/>
                      </a:cubicBezTo>
                      <a:cubicBezTo>
                        <a:pt x="262" y="147"/>
                        <a:pt x="268" y="143"/>
                        <a:pt x="266" y="143"/>
                      </a:cubicBezTo>
                      <a:cubicBezTo>
                        <a:pt x="270" y="144"/>
                        <a:pt x="279" y="139"/>
                        <a:pt x="272" y="135"/>
                      </a:cubicBezTo>
                      <a:cubicBezTo>
                        <a:pt x="273" y="133"/>
                        <a:pt x="270" y="132"/>
                        <a:pt x="268" y="132"/>
                      </a:cubicBezTo>
                      <a:cubicBezTo>
                        <a:pt x="269" y="131"/>
                        <a:pt x="272" y="132"/>
                        <a:pt x="273" y="131"/>
                      </a:cubicBezTo>
                      <a:cubicBezTo>
                        <a:pt x="276" y="129"/>
                        <a:pt x="274" y="128"/>
                        <a:pt x="271" y="127"/>
                      </a:cubicBezTo>
                      <a:cubicBezTo>
                        <a:pt x="268" y="126"/>
                        <a:pt x="263" y="128"/>
                        <a:pt x="261" y="130"/>
                      </a:cubicBezTo>
                      <a:cubicBezTo>
                        <a:pt x="259" y="132"/>
                        <a:pt x="257" y="134"/>
                        <a:pt x="255" y="135"/>
                      </a:cubicBezTo>
                      <a:close/>
                      <a:moveTo>
                        <a:pt x="308" y="302"/>
                      </a:moveTo>
                      <a:cubicBezTo>
                        <a:pt x="306" y="301"/>
                        <a:pt x="303" y="301"/>
                        <a:pt x="301" y="300"/>
                      </a:cubicBezTo>
                      <a:cubicBezTo>
                        <a:pt x="299" y="300"/>
                        <a:pt x="298" y="299"/>
                        <a:pt x="295" y="298"/>
                      </a:cubicBezTo>
                      <a:cubicBezTo>
                        <a:pt x="296" y="293"/>
                        <a:pt x="290" y="292"/>
                        <a:pt x="287" y="289"/>
                      </a:cubicBezTo>
                      <a:cubicBezTo>
                        <a:pt x="284" y="287"/>
                        <a:pt x="282" y="284"/>
                        <a:pt x="277" y="285"/>
                      </a:cubicBezTo>
                      <a:cubicBezTo>
                        <a:pt x="276" y="285"/>
                        <a:pt x="271" y="287"/>
                        <a:pt x="272" y="288"/>
                      </a:cubicBezTo>
                      <a:cubicBezTo>
                        <a:pt x="269" y="285"/>
                        <a:pt x="268" y="284"/>
                        <a:pt x="263" y="282"/>
                      </a:cubicBezTo>
                      <a:cubicBezTo>
                        <a:pt x="259" y="281"/>
                        <a:pt x="257" y="276"/>
                        <a:pt x="253" y="281"/>
                      </a:cubicBezTo>
                      <a:cubicBezTo>
                        <a:pt x="251" y="283"/>
                        <a:pt x="252" y="286"/>
                        <a:pt x="251" y="288"/>
                      </a:cubicBezTo>
                      <a:cubicBezTo>
                        <a:pt x="247" y="285"/>
                        <a:pt x="254" y="282"/>
                        <a:pt x="251" y="279"/>
                      </a:cubicBezTo>
                      <a:cubicBezTo>
                        <a:pt x="248" y="275"/>
                        <a:pt x="243" y="281"/>
                        <a:pt x="240" y="282"/>
                      </a:cubicBezTo>
                      <a:cubicBezTo>
                        <a:pt x="239" y="284"/>
                        <a:pt x="237" y="284"/>
                        <a:pt x="236" y="286"/>
                      </a:cubicBezTo>
                      <a:cubicBezTo>
                        <a:pt x="235" y="287"/>
                        <a:pt x="234" y="290"/>
                        <a:pt x="233" y="291"/>
                      </a:cubicBezTo>
                      <a:cubicBezTo>
                        <a:pt x="233" y="289"/>
                        <a:pt x="228" y="290"/>
                        <a:pt x="228" y="288"/>
                      </a:cubicBezTo>
                      <a:cubicBezTo>
                        <a:pt x="229" y="294"/>
                        <a:pt x="229" y="301"/>
                        <a:pt x="230" y="307"/>
                      </a:cubicBezTo>
                      <a:cubicBezTo>
                        <a:pt x="231" y="310"/>
                        <a:pt x="230" y="316"/>
                        <a:pt x="227" y="319"/>
                      </a:cubicBezTo>
                      <a:cubicBezTo>
                        <a:pt x="224" y="321"/>
                        <a:pt x="221" y="324"/>
                        <a:pt x="220" y="329"/>
                      </a:cubicBezTo>
                      <a:cubicBezTo>
                        <a:pt x="220" y="332"/>
                        <a:pt x="220" y="334"/>
                        <a:pt x="223" y="335"/>
                      </a:cubicBezTo>
                      <a:cubicBezTo>
                        <a:pt x="223" y="339"/>
                        <a:pt x="219" y="342"/>
                        <a:pt x="219" y="346"/>
                      </a:cubicBezTo>
                      <a:cubicBezTo>
                        <a:pt x="219" y="346"/>
                        <a:pt x="220" y="348"/>
                        <a:pt x="220" y="350"/>
                      </a:cubicBezTo>
                      <a:cubicBezTo>
                        <a:pt x="254" y="344"/>
                        <a:pt x="285" y="327"/>
                        <a:pt x="308" y="3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392D3B8A-5EE5-4F0D-BA3F-855C81D6BED4}"/>
              </a:ext>
            </a:extLst>
          </p:cNvPr>
          <p:cNvGrpSpPr/>
          <p:nvPr/>
        </p:nvGrpSpPr>
        <p:grpSpPr>
          <a:xfrm>
            <a:off x="553349" y="1639937"/>
            <a:ext cx="2501487" cy="1356792"/>
            <a:chOff x="1851602" y="2173808"/>
            <a:chExt cx="2501487" cy="1356792"/>
          </a:xfrm>
        </p:grpSpPr>
        <p:sp>
          <p:nvSpPr>
            <p:cNvPr id="41" name="文本框 36">
              <a:extLst>
                <a:ext uri="{FF2B5EF4-FFF2-40B4-BE49-F238E27FC236}">
                  <a16:creationId xmlns:a16="http://schemas.microsoft.com/office/drawing/2014/main" id="{AC06CC76-F33B-430E-A7E2-1F514D9B3392}"/>
                </a:ext>
              </a:extLst>
            </p:cNvPr>
            <p:cNvSpPr txBox="1"/>
            <p:nvPr/>
          </p:nvSpPr>
          <p:spPr>
            <a:xfrm>
              <a:off x="2264305" y="2173808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42" name="Text Placeholder 32">
              <a:extLst>
                <a:ext uri="{FF2B5EF4-FFF2-40B4-BE49-F238E27FC236}">
                  <a16:creationId xmlns:a16="http://schemas.microsoft.com/office/drawing/2014/main" id="{C7BAD1AE-636F-485B-97D6-324E9893EFA4}"/>
                </a:ext>
              </a:extLst>
            </p:cNvPr>
            <p:cNvSpPr txBox="1">
              <a:spLocks/>
            </p:cNvSpPr>
            <p:nvPr/>
          </p:nvSpPr>
          <p:spPr>
            <a:xfrm>
              <a:off x="1851602" y="2635473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buNone/>
              </a:pPr>
              <a:r>
                <a:rPr 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0D98CCCF-9227-4C33-935D-EDD1D91C2AE7}"/>
              </a:ext>
            </a:extLst>
          </p:cNvPr>
          <p:cNvGrpSpPr/>
          <p:nvPr/>
        </p:nvGrpSpPr>
        <p:grpSpPr>
          <a:xfrm>
            <a:off x="553349" y="3783241"/>
            <a:ext cx="2501487" cy="1356792"/>
            <a:chOff x="1851602" y="2173808"/>
            <a:chExt cx="2501487" cy="1356792"/>
          </a:xfrm>
        </p:grpSpPr>
        <p:sp>
          <p:nvSpPr>
            <p:cNvPr id="44" name="文本框 36">
              <a:extLst>
                <a:ext uri="{FF2B5EF4-FFF2-40B4-BE49-F238E27FC236}">
                  <a16:creationId xmlns:a16="http://schemas.microsoft.com/office/drawing/2014/main" id="{53421458-3205-4684-B74C-FF491DAA1FA3}"/>
                </a:ext>
              </a:extLst>
            </p:cNvPr>
            <p:cNvSpPr txBox="1"/>
            <p:nvPr/>
          </p:nvSpPr>
          <p:spPr>
            <a:xfrm>
              <a:off x="2264305" y="2173808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45" name="Text Placeholder 32">
              <a:extLst>
                <a:ext uri="{FF2B5EF4-FFF2-40B4-BE49-F238E27FC236}">
                  <a16:creationId xmlns:a16="http://schemas.microsoft.com/office/drawing/2014/main" id="{99C16A26-B761-495C-9800-6E1A65DE5C66}"/>
                </a:ext>
              </a:extLst>
            </p:cNvPr>
            <p:cNvSpPr txBox="1">
              <a:spLocks/>
            </p:cNvSpPr>
            <p:nvPr/>
          </p:nvSpPr>
          <p:spPr>
            <a:xfrm>
              <a:off x="1851602" y="2635473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buNone/>
              </a:pPr>
              <a:r>
                <a:rPr 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C07BD00C-A6A3-4B29-8B0E-568789F3D326}"/>
              </a:ext>
            </a:extLst>
          </p:cNvPr>
          <p:cNvGrpSpPr/>
          <p:nvPr/>
        </p:nvGrpSpPr>
        <p:grpSpPr>
          <a:xfrm>
            <a:off x="8979893" y="1854398"/>
            <a:ext cx="2590844" cy="1356792"/>
            <a:chOff x="7749554" y="2173808"/>
            <a:chExt cx="2590844" cy="1356792"/>
          </a:xfrm>
        </p:grpSpPr>
        <p:sp>
          <p:nvSpPr>
            <p:cNvPr id="47" name="文本框 36">
              <a:extLst>
                <a:ext uri="{FF2B5EF4-FFF2-40B4-BE49-F238E27FC236}">
                  <a16:creationId xmlns:a16="http://schemas.microsoft.com/office/drawing/2014/main" id="{B711C135-C535-40FD-B9F0-AF15DCA2564E}"/>
                </a:ext>
              </a:extLst>
            </p:cNvPr>
            <p:cNvSpPr txBox="1"/>
            <p:nvPr/>
          </p:nvSpPr>
          <p:spPr>
            <a:xfrm>
              <a:off x="7749554" y="2173808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48" name="Text Placeholder 32">
              <a:extLst>
                <a:ext uri="{FF2B5EF4-FFF2-40B4-BE49-F238E27FC236}">
                  <a16:creationId xmlns:a16="http://schemas.microsoft.com/office/drawing/2014/main" id="{6C849932-CB4F-4EDD-AD3D-DB55897A67EF}"/>
                </a:ext>
              </a:extLst>
            </p:cNvPr>
            <p:cNvSpPr txBox="1">
              <a:spLocks/>
            </p:cNvSpPr>
            <p:nvPr/>
          </p:nvSpPr>
          <p:spPr>
            <a:xfrm>
              <a:off x="7956566" y="2635473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F4F14EA7-75FA-42FB-8609-28D074D35ACB}"/>
              </a:ext>
            </a:extLst>
          </p:cNvPr>
          <p:cNvGrpSpPr/>
          <p:nvPr/>
        </p:nvGrpSpPr>
        <p:grpSpPr>
          <a:xfrm>
            <a:off x="8199632" y="4461637"/>
            <a:ext cx="2590844" cy="1356792"/>
            <a:chOff x="7749554" y="2173808"/>
            <a:chExt cx="2590844" cy="1356792"/>
          </a:xfrm>
        </p:grpSpPr>
        <p:sp>
          <p:nvSpPr>
            <p:cNvPr id="50" name="文本框 36">
              <a:extLst>
                <a:ext uri="{FF2B5EF4-FFF2-40B4-BE49-F238E27FC236}">
                  <a16:creationId xmlns:a16="http://schemas.microsoft.com/office/drawing/2014/main" id="{A11B4F0C-9541-4A8B-91BB-74D55D15CB8A}"/>
                </a:ext>
              </a:extLst>
            </p:cNvPr>
            <p:cNvSpPr txBox="1"/>
            <p:nvPr/>
          </p:nvSpPr>
          <p:spPr>
            <a:xfrm>
              <a:off x="7749554" y="2173808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51" name="Text Placeholder 32">
              <a:extLst>
                <a:ext uri="{FF2B5EF4-FFF2-40B4-BE49-F238E27FC236}">
                  <a16:creationId xmlns:a16="http://schemas.microsoft.com/office/drawing/2014/main" id="{2378C3D2-0182-4646-8E17-F0912EF424A0}"/>
                </a:ext>
              </a:extLst>
            </p:cNvPr>
            <p:cNvSpPr txBox="1">
              <a:spLocks/>
            </p:cNvSpPr>
            <p:nvPr/>
          </p:nvSpPr>
          <p:spPr>
            <a:xfrm>
              <a:off x="7956566" y="2635473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4947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A0C58643-F04F-4514-912C-C8C143A4E2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0" t="62687" r="19577"/>
          <a:stretch/>
        </p:blipFill>
        <p:spPr>
          <a:xfrm rot="16200000">
            <a:off x="7319673" y="2015594"/>
            <a:ext cx="6857998" cy="2826805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514ED35F-A192-43EA-9501-CA1D62E5AC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55"/>
          <a:stretch/>
        </p:blipFill>
        <p:spPr>
          <a:xfrm flipH="1">
            <a:off x="-4470" y="14117"/>
            <a:ext cx="2483808" cy="6843879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29A00CFF-E89E-43BC-96CA-8DF0E7757C8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8" t="68782" r="45543"/>
          <a:stretch/>
        </p:blipFill>
        <p:spPr>
          <a:xfrm>
            <a:off x="169734" y="5457581"/>
            <a:ext cx="1738779" cy="1180226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10C92B5F-5029-4FB2-9D75-0702312E1396}"/>
              </a:ext>
            </a:extLst>
          </p:cNvPr>
          <p:cNvGrpSpPr/>
          <p:nvPr/>
        </p:nvGrpSpPr>
        <p:grpSpPr>
          <a:xfrm>
            <a:off x="3994468" y="2956603"/>
            <a:ext cx="4203065" cy="1963129"/>
            <a:chOff x="3994468" y="2438995"/>
            <a:chExt cx="4203065" cy="1963129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B939CD19-858E-4C1B-A015-AE8623A3D925}"/>
                </a:ext>
              </a:extLst>
            </p:cNvPr>
            <p:cNvSpPr txBox="1"/>
            <p:nvPr/>
          </p:nvSpPr>
          <p:spPr>
            <a:xfrm>
              <a:off x="3994468" y="2438995"/>
              <a:ext cx="420306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PART 04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50320CF-8D29-4F68-B85A-BC64DECDC879}"/>
                </a:ext>
              </a:extLst>
            </p:cNvPr>
            <p:cNvSpPr txBox="1"/>
            <p:nvPr/>
          </p:nvSpPr>
          <p:spPr>
            <a:xfrm>
              <a:off x="4351421" y="3552239"/>
              <a:ext cx="34891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rgbClr val="140A2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年中工作计划</a:t>
              </a:r>
              <a:endParaRPr lang="en-US" altLang="zh-CN" sz="3600" dirty="0">
                <a:solidFill>
                  <a:srgbClr val="140A2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FBDC528D-6061-46F6-83B8-2BD016C6F4CC}"/>
                </a:ext>
              </a:extLst>
            </p:cNvPr>
            <p:cNvSpPr/>
            <p:nvPr/>
          </p:nvSpPr>
          <p:spPr>
            <a:xfrm>
              <a:off x="4695616" y="4140514"/>
              <a:ext cx="2800767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rgbClr val="140A2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WORK PLAN FOR THE SECOND HALF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9997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52A2480-A7C9-4AB9-8C4D-544CE91C8382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年中工作计划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4DD2E3A-50BF-4533-9180-5139C1D52ECA}"/>
              </a:ext>
            </a:extLst>
          </p:cNvPr>
          <p:cNvGrpSpPr/>
          <p:nvPr/>
        </p:nvGrpSpPr>
        <p:grpSpPr>
          <a:xfrm>
            <a:off x="1372968" y="2199610"/>
            <a:ext cx="9446064" cy="1706940"/>
            <a:chOff x="1372968" y="3603148"/>
            <a:chExt cx="9446064" cy="1706940"/>
          </a:xfrm>
        </p:grpSpPr>
        <p:grpSp>
          <p:nvGrpSpPr>
            <p:cNvPr id="8" name="Group 6">
              <a:extLst>
                <a:ext uri="{FF2B5EF4-FFF2-40B4-BE49-F238E27FC236}">
                  <a16:creationId xmlns:a16="http://schemas.microsoft.com/office/drawing/2014/main" id="{51679231-1E5E-4675-8250-7B378EE13481}"/>
                </a:ext>
              </a:extLst>
            </p:cNvPr>
            <p:cNvGrpSpPr/>
            <p:nvPr/>
          </p:nvGrpSpPr>
          <p:grpSpPr>
            <a:xfrm>
              <a:off x="4045829" y="3603148"/>
              <a:ext cx="1427481" cy="1706940"/>
              <a:chOff x="4045829" y="3603148"/>
              <a:chExt cx="1427481" cy="1706940"/>
            </a:xfrm>
          </p:grpSpPr>
          <p:sp>
            <p:nvSpPr>
              <p:cNvPr id="19" name="Freeform 16">
                <a:extLst>
                  <a:ext uri="{FF2B5EF4-FFF2-40B4-BE49-F238E27FC236}">
                    <a16:creationId xmlns:a16="http://schemas.microsoft.com/office/drawing/2014/main" id="{E93D5456-987E-4A5E-9AE5-1F0F1E26691F}"/>
                  </a:ext>
                </a:extLst>
              </p:cNvPr>
              <p:cNvSpPr/>
              <p:nvPr/>
            </p:nvSpPr>
            <p:spPr>
              <a:xfrm>
                <a:off x="4045829" y="3603148"/>
                <a:ext cx="1427481" cy="1706940"/>
              </a:xfrm>
              <a:custGeom>
                <a:avLst/>
                <a:gdLst>
                  <a:gd name="connsiteX0" fmla="*/ 0 w 1427481"/>
                  <a:gd name="connsiteY0" fmla="*/ 0 h 1496207"/>
                  <a:gd name="connsiteX1" fmla="*/ 1427481 w 1427481"/>
                  <a:gd name="connsiteY1" fmla="*/ 0 h 1496207"/>
                  <a:gd name="connsiteX2" fmla="*/ 1427481 w 1427481"/>
                  <a:gd name="connsiteY2" fmla="*/ 1496207 h 1496207"/>
                  <a:gd name="connsiteX3" fmla="*/ 713741 w 1427481"/>
                  <a:gd name="connsiteY3" fmla="*/ 1056408 h 1496207"/>
                  <a:gd name="connsiteX4" fmla="*/ 1 w 1427481"/>
                  <a:gd name="connsiteY4" fmla="*/ 1496207 h 1496207"/>
                  <a:gd name="connsiteX5" fmla="*/ 0 w 1427481"/>
                  <a:gd name="connsiteY5" fmla="*/ 1496207 h 1496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27481" h="1496207">
                    <a:moveTo>
                      <a:pt x="0" y="0"/>
                    </a:moveTo>
                    <a:lnTo>
                      <a:pt x="1427481" y="0"/>
                    </a:lnTo>
                    <a:lnTo>
                      <a:pt x="1427481" y="1496207"/>
                    </a:lnTo>
                    <a:lnTo>
                      <a:pt x="713741" y="1056408"/>
                    </a:lnTo>
                    <a:lnTo>
                      <a:pt x="1" y="1496207"/>
                    </a:lnTo>
                    <a:lnTo>
                      <a:pt x="0" y="14962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Freeform 21">
                <a:extLst>
                  <a:ext uri="{FF2B5EF4-FFF2-40B4-BE49-F238E27FC236}">
                    <a16:creationId xmlns:a16="http://schemas.microsoft.com/office/drawing/2014/main" id="{723797CE-8E6D-47E5-AF82-59D67A3E1D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79021" y="3944798"/>
                <a:ext cx="561096" cy="538007"/>
              </a:xfrm>
              <a:custGeom>
                <a:avLst/>
                <a:gdLst>
                  <a:gd name="T0" fmla="*/ 68 w 113"/>
                  <a:gd name="T1" fmla="*/ 54 h 108"/>
                  <a:gd name="T2" fmla="*/ 45 w 113"/>
                  <a:gd name="T3" fmla="*/ 54 h 108"/>
                  <a:gd name="T4" fmla="*/ 48 w 113"/>
                  <a:gd name="T5" fmla="*/ 32 h 108"/>
                  <a:gd name="T6" fmla="*/ 0 w 113"/>
                  <a:gd name="T7" fmla="*/ 54 h 108"/>
                  <a:gd name="T8" fmla="*/ 17 w 113"/>
                  <a:gd name="T9" fmla="*/ 93 h 108"/>
                  <a:gd name="T10" fmla="*/ 62 w 113"/>
                  <a:gd name="T11" fmla="*/ 78 h 108"/>
                  <a:gd name="T12" fmla="*/ 38 w 113"/>
                  <a:gd name="T13" fmla="*/ 84 h 108"/>
                  <a:gd name="T14" fmla="*/ 26 w 113"/>
                  <a:gd name="T15" fmla="*/ 73 h 108"/>
                  <a:gd name="T16" fmla="*/ 57 w 113"/>
                  <a:gd name="T17" fmla="*/ 76 h 108"/>
                  <a:gd name="T18" fmla="*/ 79 w 113"/>
                  <a:gd name="T19" fmla="*/ 82 h 108"/>
                  <a:gd name="T20" fmla="*/ 64 w 113"/>
                  <a:gd name="T21" fmla="*/ 89 h 108"/>
                  <a:gd name="T22" fmla="*/ 52 w 113"/>
                  <a:gd name="T23" fmla="*/ 89 h 108"/>
                  <a:gd name="T24" fmla="*/ 80 w 113"/>
                  <a:gd name="T25" fmla="*/ 105 h 108"/>
                  <a:gd name="T26" fmla="*/ 86 w 113"/>
                  <a:gd name="T27" fmla="*/ 73 h 108"/>
                  <a:gd name="T28" fmla="*/ 113 w 113"/>
                  <a:gd name="T29" fmla="*/ 54 h 108"/>
                  <a:gd name="T30" fmla="*/ 70 w 113"/>
                  <a:gd name="T31" fmla="*/ 32 h 108"/>
                  <a:gd name="T32" fmla="*/ 76 w 113"/>
                  <a:gd name="T33" fmla="*/ 23 h 108"/>
                  <a:gd name="T34" fmla="*/ 88 w 113"/>
                  <a:gd name="T35" fmla="*/ 33 h 108"/>
                  <a:gd name="T36" fmla="*/ 96 w 113"/>
                  <a:gd name="T37" fmla="*/ 14 h 108"/>
                  <a:gd name="T38" fmla="*/ 63 w 113"/>
                  <a:gd name="T39" fmla="*/ 20 h 108"/>
                  <a:gd name="T40" fmla="*/ 33 w 113"/>
                  <a:gd name="T41" fmla="*/ 3 h 108"/>
                  <a:gd name="T42" fmla="*/ 26 w 113"/>
                  <a:gd name="T43" fmla="*/ 29 h 108"/>
                  <a:gd name="T44" fmla="*/ 34 w 113"/>
                  <a:gd name="T45" fmla="*/ 25 h 108"/>
                  <a:gd name="T46" fmla="*/ 49 w 113"/>
                  <a:gd name="T47" fmla="*/ 18 h 108"/>
                  <a:gd name="T48" fmla="*/ 48 w 113"/>
                  <a:gd name="T49" fmla="*/ 32 h 108"/>
                  <a:gd name="T50" fmla="*/ 92 w 113"/>
                  <a:gd name="T51" fmla="*/ 45 h 108"/>
                  <a:gd name="T52" fmla="*/ 92 w 113"/>
                  <a:gd name="T53" fmla="*/ 62 h 108"/>
                  <a:gd name="T54" fmla="*/ 77 w 113"/>
                  <a:gd name="T55" fmla="*/ 44 h 108"/>
                  <a:gd name="T56" fmla="*/ 75 w 113"/>
                  <a:gd name="T57" fmla="*/ 66 h 108"/>
                  <a:gd name="T58" fmla="*/ 65 w 113"/>
                  <a:gd name="T59" fmla="*/ 41 h 108"/>
                  <a:gd name="T60" fmla="*/ 51 w 113"/>
                  <a:gd name="T61" fmla="*/ 41 h 108"/>
                  <a:gd name="T62" fmla="*/ 47 w 113"/>
                  <a:gd name="T63" fmla="*/ 44 h 108"/>
                  <a:gd name="T64" fmla="*/ 57 w 113"/>
                  <a:gd name="T65" fmla="*/ 67 h 108"/>
                  <a:gd name="T66" fmla="*/ 22 w 113"/>
                  <a:gd name="T67" fmla="*/ 62 h 108"/>
                  <a:gd name="T68" fmla="*/ 9 w 113"/>
                  <a:gd name="T69" fmla="*/ 54 h 108"/>
                  <a:gd name="T70" fmla="*/ 37 w 113"/>
                  <a:gd name="T71" fmla="*/ 42 h 108"/>
                  <a:gd name="T72" fmla="*/ 64 w 113"/>
                  <a:gd name="T73" fmla="*/ 50 h 108"/>
                  <a:gd name="T74" fmla="*/ 64 w 113"/>
                  <a:gd name="T75" fmla="*/ 50 h 108"/>
                  <a:gd name="T76" fmla="*/ 50 w 113"/>
                  <a:gd name="T77" fmla="*/ 53 h 108"/>
                  <a:gd name="T78" fmla="*/ 49 w 113"/>
                  <a:gd name="T79" fmla="*/ 57 h 108"/>
                  <a:gd name="T80" fmla="*/ 51 w 113"/>
                  <a:gd name="T81" fmla="*/ 52 h 108"/>
                  <a:gd name="T82" fmla="*/ 56 w 113"/>
                  <a:gd name="T83" fmla="*/ 45 h 108"/>
                  <a:gd name="T84" fmla="*/ 58 w 113"/>
                  <a:gd name="T85" fmla="*/ 45 h 108"/>
                  <a:gd name="T86" fmla="*/ 60 w 113"/>
                  <a:gd name="T87" fmla="*/ 46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13" h="108">
                    <a:moveTo>
                      <a:pt x="57" y="42"/>
                    </a:moveTo>
                    <a:cubicBezTo>
                      <a:pt x="63" y="42"/>
                      <a:pt x="68" y="47"/>
                      <a:pt x="68" y="54"/>
                    </a:cubicBezTo>
                    <a:cubicBezTo>
                      <a:pt x="68" y="60"/>
                      <a:pt x="63" y="65"/>
                      <a:pt x="57" y="65"/>
                    </a:cubicBezTo>
                    <a:cubicBezTo>
                      <a:pt x="50" y="65"/>
                      <a:pt x="45" y="60"/>
                      <a:pt x="45" y="54"/>
                    </a:cubicBezTo>
                    <a:cubicBezTo>
                      <a:pt x="45" y="47"/>
                      <a:pt x="50" y="42"/>
                      <a:pt x="57" y="42"/>
                    </a:cubicBezTo>
                    <a:close/>
                    <a:moveTo>
                      <a:pt x="48" y="32"/>
                    </a:moveTo>
                    <a:cubicBezTo>
                      <a:pt x="36" y="32"/>
                      <a:pt x="26" y="34"/>
                      <a:pt x="19" y="37"/>
                    </a:cubicBezTo>
                    <a:cubicBezTo>
                      <a:pt x="7" y="41"/>
                      <a:pt x="0" y="47"/>
                      <a:pt x="0" y="54"/>
                    </a:cubicBezTo>
                    <a:cubicBezTo>
                      <a:pt x="0" y="60"/>
                      <a:pt x="7" y="66"/>
                      <a:pt x="17" y="70"/>
                    </a:cubicBezTo>
                    <a:cubicBezTo>
                      <a:pt x="13" y="80"/>
                      <a:pt x="12" y="89"/>
                      <a:pt x="17" y="93"/>
                    </a:cubicBezTo>
                    <a:cubicBezTo>
                      <a:pt x="22" y="98"/>
                      <a:pt x="31" y="98"/>
                      <a:pt x="42" y="92"/>
                    </a:cubicBezTo>
                    <a:cubicBezTo>
                      <a:pt x="48" y="89"/>
                      <a:pt x="55" y="84"/>
                      <a:pt x="62" y="78"/>
                    </a:cubicBezTo>
                    <a:cubicBezTo>
                      <a:pt x="48" y="78"/>
                      <a:pt x="48" y="78"/>
                      <a:pt x="48" y="78"/>
                    </a:cubicBezTo>
                    <a:cubicBezTo>
                      <a:pt x="44" y="81"/>
                      <a:pt x="41" y="83"/>
                      <a:pt x="38" y="84"/>
                    </a:cubicBezTo>
                    <a:cubicBezTo>
                      <a:pt x="31" y="88"/>
                      <a:pt x="25" y="89"/>
                      <a:pt x="23" y="87"/>
                    </a:cubicBezTo>
                    <a:cubicBezTo>
                      <a:pt x="21" y="85"/>
                      <a:pt x="23" y="80"/>
                      <a:pt x="26" y="73"/>
                    </a:cubicBezTo>
                    <a:cubicBezTo>
                      <a:pt x="26" y="73"/>
                      <a:pt x="26" y="73"/>
                      <a:pt x="26" y="73"/>
                    </a:cubicBezTo>
                    <a:cubicBezTo>
                      <a:pt x="35" y="75"/>
                      <a:pt x="45" y="76"/>
                      <a:pt x="57" y="76"/>
                    </a:cubicBezTo>
                    <a:cubicBezTo>
                      <a:pt x="64" y="76"/>
                      <a:pt x="71" y="75"/>
                      <a:pt x="77" y="74"/>
                    </a:cubicBezTo>
                    <a:cubicBezTo>
                      <a:pt x="78" y="77"/>
                      <a:pt x="78" y="80"/>
                      <a:pt x="79" y="82"/>
                    </a:cubicBezTo>
                    <a:cubicBezTo>
                      <a:pt x="79" y="90"/>
                      <a:pt x="79" y="95"/>
                      <a:pt x="76" y="96"/>
                    </a:cubicBezTo>
                    <a:cubicBezTo>
                      <a:pt x="74" y="98"/>
                      <a:pt x="69" y="95"/>
                      <a:pt x="64" y="89"/>
                    </a:cubicBezTo>
                    <a:cubicBezTo>
                      <a:pt x="62" y="88"/>
                      <a:pt x="61" y="86"/>
                      <a:pt x="60" y="84"/>
                    </a:cubicBezTo>
                    <a:cubicBezTo>
                      <a:pt x="52" y="89"/>
                      <a:pt x="52" y="89"/>
                      <a:pt x="52" y="89"/>
                    </a:cubicBezTo>
                    <a:cubicBezTo>
                      <a:pt x="54" y="91"/>
                      <a:pt x="56" y="93"/>
                      <a:pt x="57" y="95"/>
                    </a:cubicBezTo>
                    <a:cubicBezTo>
                      <a:pt x="65" y="104"/>
                      <a:pt x="74" y="108"/>
                      <a:pt x="80" y="105"/>
                    </a:cubicBezTo>
                    <a:cubicBezTo>
                      <a:pt x="86" y="102"/>
                      <a:pt x="89" y="93"/>
                      <a:pt x="88" y="81"/>
                    </a:cubicBezTo>
                    <a:cubicBezTo>
                      <a:pt x="87" y="79"/>
                      <a:pt x="87" y="76"/>
                      <a:pt x="86" y="73"/>
                    </a:cubicBezTo>
                    <a:cubicBezTo>
                      <a:pt x="89" y="72"/>
                      <a:pt x="92" y="71"/>
                      <a:pt x="95" y="70"/>
                    </a:cubicBezTo>
                    <a:cubicBezTo>
                      <a:pt x="106" y="67"/>
                      <a:pt x="113" y="61"/>
                      <a:pt x="113" y="54"/>
                    </a:cubicBezTo>
                    <a:cubicBezTo>
                      <a:pt x="113" y="47"/>
                      <a:pt x="106" y="41"/>
                      <a:pt x="95" y="37"/>
                    </a:cubicBezTo>
                    <a:cubicBezTo>
                      <a:pt x="88" y="35"/>
                      <a:pt x="80" y="33"/>
                      <a:pt x="70" y="32"/>
                    </a:cubicBezTo>
                    <a:cubicBezTo>
                      <a:pt x="69" y="31"/>
                      <a:pt x="69" y="29"/>
                      <a:pt x="68" y="28"/>
                    </a:cubicBezTo>
                    <a:cubicBezTo>
                      <a:pt x="70" y="26"/>
                      <a:pt x="73" y="24"/>
                      <a:pt x="76" y="23"/>
                    </a:cubicBezTo>
                    <a:cubicBezTo>
                      <a:pt x="83" y="20"/>
                      <a:pt x="88" y="18"/>
                      <a:pt x="90" y="20"/>
                    </a:cubicBezTo>
                    <a:cubicBezTo>
                      <a:pt x="92" y="22"/>
                      <a:pt x="91" y="27"/>
                      <a:pt x="88" y="33"/>
                    </a:cubicBezTo>
                    <a:cubicBezTo>
                      <a:pt x="97" y="35"/>
                      <a:pt x="97" y="35"/>
                      <a:pt x="97" y="35"/>
                    </a:cubicBezTo>
                    <a:cubicBezTo>
                      <a:pt x="101" y="26"/>
                      <a:pt x="101" y="18"/>
                      <a:pt x="96" y="14"/>
                    </a:cubicBezTo>
                    <a:cubicBezTo>
                      <a:pt x="91" y="9"/>
                      <a:pt x="82" y="10"/>
                      <a:pt x="72" y="15"/>
                    </a:cubicBezTo>
                    <a:cubicBezTo>
                      <a:pt x="69" y="16"/>
                      <a:pt x="66" y="18"/>
                      <a:pt x="63" y="20"/>
                    </a:cubicBezTo>
                    <a:cubicBezTo>
                      <a:pt x="60" y="17"/>
                      <a:pt x="58" y="15"/>
                      <a:pt x="56" y="12"/>
                    </a:cubicBezTo>
                    <a:cubicBezTo>
                      <a:pt x="48" y="4"/>
                      <a:pt x="39" y="0"/>
                      <a:pt x="33" y="3"/>
                    </a:cubicBezTo>
                    <a:cubicBezTo>
                      <a:pt x="27" y="6"/>
                      <a:pt x="24" y="14"/>
                      <a:pt x="26" y="26"/>
                    </a:cubicBezTo>
                    <a:cubicBezTo>
                      <a:pt x="26" y="27"/>
                      <a:pt x="26" y="28"/>
                      <a:pt x="26" y="29"/>
                    </a:cubicBezTo>
                    <a:cubicBezTo>
                      <a:pt x="35" y="29"/>
                      <a:pt x="35" y="29"/>
                      <a:pt x="35" y="29"/>
                    </a:cubicBezTo>
                    <a:cubicBezTo>
                      <a:pt x="35" y="27"/>
                      <a:pt x="35" y="26"/>
                      <a:pt x="34" y="25"/>
                    </a:cubicBezTo>
                    <a:cubicBezTo>
                      <a:pt x="34" y="17"/>
                      <a:pt x="34" y="12"/>
                      <a:pt x="37" y="11"/>
                    </a:cubicBezTo>
                    <a:cubicBezTo>
                      <a:pt x="39" y="10"/>
                      <a:pt x="44" y="13"/>
                      <a:pt x="49" y="18"/>
                    </a:cubicBezTo>
                    <a:cubicBezTo>
                      <a:pt x="51" y="20"/>
                      <a:pt x="53" y="23"/>
                      <a:pt x="55" y="25"/>
                    </a:cubicBezTo>
                    <a:cubicBezTo>
                      <a:pt x="53" y="27"/>
                      <a:pt x="50" y="30"/>
                      <a:pt x="48" y="32"/>
                    </a:cubicBezTo>
                    <a:close/>
                    <a:moveTo>
                      <a:pt x="75" y="42"/>
                    </a:moveTo>
                    <a:cubicBezTo>
                      <a:pt x="82" y="43"/>
                      <a:pt x="87" y="44"/>
                      <a:pt x="92" y="45"/>
                    </a:cubicBezTo>
                    <a:cubicBezTo>
                      <a:pt x="99" y="48"/>
                      <a:pt x="104" y="51"/>
                      <a:pt x="104" y="54"/>
                    </a:cubicBezTo>
                    <a:cubicBezTo>
                      <a:pt x="104" y="56"/>
                      <a:pt x="99" y="59"/>
                      <a:pt x="92" y="62"/>
                    </a:cubicBezTo>
                    <a:cubicBezTo>
                      <a:pt x="89" y="63"/>
                      <a:pt x="87" y="63"/>
                      <a:pt x="84" y="64"/>
                    </a:cubicBezTo>
                    <a:cubicBezTo>
                      <a:pt x="82" y="58"/>
                      <a:pt x="80" y="51"/>
                      <a:pt x="77" y="44"/>
                    </a:cubicBezTo>
                    <a:cubicBezTo>
                      <a:pt x="76" y="44"/>
                      <a:pt x="76" y="43"/>
                      <a:pt x="75" y="42"/>
                    </a:cubicBezTo>
                    <a:close/>
                    <a:moveTo>
                      <a:pt x="75" y="66"/>
                    </a:moveTo>
                    <a:cubicBezTo>
                      <a:pt x="73" y="60"/>
                      <a:pt x="71" y="54"/>
                      <a:pt x="69" y="48"/>
                    </a:cubicBezTo>
                    <a:cubicBezTo>
                      <a:pt x="67" y="46"/>
                      <a:pt x="66" y="43"/>
                      <a:pt x="65" y="41"/>
                    </a:cubicBezTo>
                    <a:cubicBezTo>
                      <a:pt x="62" y="41"/>
                      <a:pt x="59" y="41"/>
                      <a:pt x="57" y="41"/>
                    </a:cubicBezTo>
                    <a:cubicBezTo>
                      <a:pt x="55" y="41"/>
                      <a:pt x="53" y="41"/>
                      <a:pt x="51" y="41"/>
                    </a:cubicBezTo>
                    <a:cubicBezTo>
                      <a:pt x="50" y="42"/>
                      <a:pt x="49" y="43"/>
                      <a:pt x="47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1" y="51"/>
                      <a:pt x="35" y="58"/>
                      <a:pt x="31" y="64"/>
                    </a:cubicBezTo>
                    <a:cubicBezTo>
                      <a:pt x="38" y="66"/>
                      <a:pt x="47" y="67"/>
                      <a:pt x="57" y="67"/>
                    </a:cubicBezTo>
                    <a:cubicBezTo>
                      <a:pt x="63" y="67"/>
                      <a:pt x="69" y="66"/>
                      <a:pt x="75" y="66"/>
                    </a:cubicBezTo>
                    <a:close/>
                    <a:moveTo>
                      <a:pt x="22" y="62"/>
                    </a:moveTo>
                    <a:cubicBezTo>
                      <a:pt x="22" y="62"/>
                      <a:pt x="22" y="62"/>
                      <a:pt x="22" y="62"/>
                    </a:cubicBezTo>
                    <a:cubicBezTo>
                      <a:pt x="14" y="59"/>
                      <a:pt x="9" y="56"/>
                      <a:pt x="9" y="54"/>
                    </a:cubicBezTo>
                    <a:cubicBezTo>
                      <a:pt x="9" y="51"/>
                      <a:pt x="14" y="48"/>
                      <a:pt x="22" y="45"/>
                    </a:cubicBezTo>
                    <a:cubicBezTo>
                      <a:pt x="26" y="44"/>
                      <a:pt x="31" y="43"/>
                      <a:pt x="37" y="42"/>
                    </a:cubicBezTo>
                    <a:cubicBezTo>
                      <a:pt x="31" y="49"/>
                      <a:pt x="26" y="56"/>
                      <a:pt x="22" y="62"/>
                    </a:cubicBezTo>
                    <a:close/>
                    <a:moveTo>
                      <a:pt x="64" y="50"/>
                    </a:moveTo>
                    <a:cubicBezTo>
                      <a:pt x="63" y="55"/>
                      <a:pt x="61" y="59"/>
                      <a:pt x="57" y="62"/>
                    </a:cubicBezTo>
                    <a:cubicBezTo>
                      <a:pt x="63" y="62"/>
                      <a:pt x="66" y="55"/>
                      <a:pt x="64" y="50"/>
                    </a:cubicBezTo>
                    <a:close/>
                    <a:moveTo>
                      <a:pt x="49" y="57"/>
                    </a:moveTo>
                    <a:cubicBezTo>
                      <a:pt x="49" y="55"/>
                      <a:pt x="50" y="54"/>
                      <a:pt x="50" y="53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48" y="54"/>
                      <a:pt x="48" y="55"/>
                      <a:pt x="49" y="57"/>
                    </a:cubicBezTo>
                    <a:close/>
                    <a:moveTo>
                      <a:pt x="49" y="50"/>
                    </a:moveTo>
                    <a:cubicBezTo>
                      <a:pt x="51" y="52"/>
                      <a:pt x="51" y="52"/>
                      <a:pt x="51" y="52"/>
                    </a:cubicBezTo>
                    <a:cubicBezTo>
                      <a:pt x="53" y="50"/>
                      <a:pt x="55" y="49"/>
                      <a:pt x="57" y="47"/>
                    </a:cubicBezTo>
                    <a:cubicBezTo>
                      <a:pt x="56" y="45"/>
                      <a:pt x="56" y="45"/>
                      <a:pt x="56" y="45"/>
                    </a:cubicBezTo>
                    <a:cubicBezTo>
                      <a:pt x="53" y="45"/>
                      <a:pt x="50" y="47"/>
                      <a:pt x="49" y="50"/>
                    </a:cubicBezTo>
                    <a:close/>
                    <a:moveTo>
                      <a:pt x="58" y="45"/>
                    </a:moveTo>
                    <a:cubicBezTo>
                      <a:pt x="58" y="47"/>
                      <a:pt x="58" y="47"/>
                      <a:pt x="58" y="47"/>
                    </a:cubicBezTo>
                    <a:cubicBezTo>
                      <a:pt x="59" y="46"/>
                      <a:pt x="59" y="46"/>
                      <a:pt x="60" y="46"/>
                    </a:cubicBezTo>
                    <a:cubicBezTo>
                      <a:pt x="59" y="45"/>
                      <a:pt x="58" y="45"/>
                      <a:pt x="5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BF1BEB5-05A6-4E92-BB6C-B66BFB2D79C7}"/>
                </a:ext>
              </a:extLst>
            </p:cNvPr>
            <p:cNvGrpSpPr/>
            <p:nvPr/>
          </p:nvGrpSpPr>
          <p:grpSpPr>
            <a:xfrm>
              <a:off x="9391551" y="3603148"/>
              <a:ext cx="1427481" cy="1706940"/>
              <a:chOff x="9391551" y="3603148"/>
              <a:chExt cx="1427481" cy="1706940"/>
            </a:xfrm>
          </p:grpSpPr>
          <p:sp>
            <p:nvSpPr>
              <p:cNvPr id="17" name="Freeform 19">
                <a:extLst>
                  <a:ext uri="{FF2B5EF4-FFF2-40B4-BE49-F238E27FC236}">
                    <a16:creationId xmlns:a16="http://schemas.microsoft.com/office/drawing/2014/main" id="{C59464B8-18A6-4A06-A13E-CC1C50333347}"/>
                  </a:ext>
                </a:extLst>
              </p:cNvPr>
              <p:cNvSpPr/>
              <p:nvPr/>
            </p:nvSpPr>
            <p:spPr>
              <a:xfrm>
                <a:off x="9391551" y="3603148"/>
                <a:ext cx="1427481" cy="1706940"/>
              </a:xfrm>
              <a:custGeom>
                <a:avLst/>
                <a:gdLst>
                  <a:gd name="connsiteX0" fmla="*/ 0 w 1427481"/>
                  <a:gd name="connsiteY0" fmla="*/ 0 h 1496207"/>
                  <a:gd name="connsiteX1" fmla="*/ 1427481 w 1427481"/>
                  <a:gd name="connsiteY1" fmla="*/ 0 h 1496207"/>
                  <a:gd name="connsiteX2" fmla="*/ 1427481 w 1427481"/>
                  <a:gd name="connsiteY2" fmla="*/ 1496207 h 1496207"/>
                  <a:gd name="connsiteX3" fmla="*/ 713741 w 1427481"/>
                  <a:gd name="connsiteY3" fmla="*/ 1056408 h 1496207"/>
                  <a:gd name="connsiteX4" fmla="*/ 1 w 1427481"/>
                  <a:gd name="connsiteY4" fmla="*/ 1496207 h 1496207"/>
                  <a:gd name="connsiteX5" fmla="*/ 0 w 1427481"/>
                  <a:gd name="connsiteY5" fmla="*/ 1496207 h 1496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27481" h="1496207">
                    <a:moveTo>
                      <a:pt x="0" y="0"/>
                    </a:moveTo>
                    <a:lnTo>
                      <a:pt x="1427481" y="0"/>
                    </a:lnTo>
                    <a:lnTo>
                      <a:pt x="1427481" y="1496207"/>
                    </a:lnTo>
                    <a:lnTo>
                      <a:pt x="713741" y="1056408"/>
                    </a:lnTo>
                    <a:lnTo>
                      <a:pt x="1" y="1496207"/>
                    </a:lnTo>
                    <a:lnTo>
                      <a:pt x="0" y="14962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Freeform 22">
                <a:extLst>
                  <a:ext uri="{FF2B5EF4-FFF2-40B4-BE49-F238E27FC236}">
                    <a16:creationId xmlns:a16="http://schemas.microsoft.com/office/drawing/2014/main" id="{B6007405-D1E3-4CCF-A279-F7EC14A47A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883623" y="3941335"/>
                <a:ext cx="443335" cy="471043"/>
              </a:xfrm>
              <a:custGeom>
                <a:avLst/>
                <a:gdLst>
                  <a:gd name="T0" fmla="*/ 75 w 89"/>
                  <a:gd name="T1" fmla="*/ 22 h 95"/>
                  <a:gd name="T2" fmla="*/ 89 w 89"/>
                  <a:gd name="T3" fmla="*/ 53 h 95"/>
                  <a:gd name="T4" fmla="*/ 78 w 89"/>
                  <a:gd name="T5" fmla="*/ 80 h 95"/>
                  <a:gd name="T6" fmla="*/ 47 w 89"/>
                  <a:gd name="T7" fmla="*/ 53 h 95"/>
                  <a:gd name="T8" fmla="*/ 75 w 89"/>
                  <a:gd name="T9" fmla="*/ 22 h 95"/>
                  <a:gd name="T10" fmla="*/ 76 w 89"/>
                  <a:gd name="T11" fmla="*/ 83 h 95"/>
                  <a:gd name="T12" fmla="*/ 69 w 89"/>
                  <a:gd name="T13" fmla="*/ 88 h 95"/>
                  <a:gd name="T14" fmla="*/ 74 w 89"/>
                  <a:gd name="T15" fmla="*/ 81 h 95"/>
                  <a:gd name="T16" fmla="*/ 76 w 89"/>
                  <a:gd name="T17" fmla="*/ 83 h 95"/>
                  <a:gd name="T18" fmla="*/ 64 w 89"/>
                  <a:gd name="T19" fmla="*/ 92 h 95"/>
                  <a:gd name="T20" fmla="*/ 72 w 89"/>
                  <a:gd name="T21" fmla="*/ 79 h 95"/>
                  <a:gd name="T22" fmla="*/ 70 w 89"/>
                  <a:gd name="T23" fmla="*/ 77 h 95"/>
                  <a:gd name="T24" fmla="*/ 60 w 89"/>
                  <a:gd name="T25" fmla="*/ 94 h 95"/>
                  <a:gd name="T26" fmla="*/ 64 w 89"/>
                  <a:gd name="T27" fmla="*/ 92 h 95"/>
                  <a:gd name="T28" fmla="*/ 58 w 89"/>
                  <a:gd name="T29" fmla="*/ 91 h 95"/>
                  <a:gd name="T30" fmla="*/ 67 w 89"/>
                  <a:gd name="T31" fmla="*/ 75 h 95"/>
                  <a:gd name="T32" fmla="*/ 65 w 89"/>
                  <a:gd name="T33" fmla="*/ 74 h 95"/>
                  <a:gd name="T34" fmla="*/ 57 w 89"/>
                  <a:gd name="T35" fmla="*/ 88 h 95"/>
                  <a:gd name="T36" fmla="*/ 58 w 89"/>
                  <a:gd name="T37" fmla="*/ 91 h 95"/>
                  <a:gd name="T38" fmla="*/ 56 w 89"/>
                  <a:gd name="T39" fmla="*/ 84 h 95"/>
                  <a:gd name="T40" fmla="*/ 63 w 89"/>
                  <a:gd name="T41" fmla="*/ 72 h 95"/>
                  <a:gd name="T42" fmla="*/ 61 w 89"/>
                  <a:gd name="T43" fmla="*/ 70 h 95"/>
                  <a:gd name="T44" fmla="*/ 55 w 89"/>
                  <a:gd name="T45" fmla="*/ 81 h 95"/>
                  <a:gd name="T46" fmla="*/ 56 w 89"/>
                  <a:gd name="T47" fmla="*/ 84 h 95"/>
                  <a:gd name="T48" fmla="*/ 53 w 89"/>
                  <a:gd name="T49" fmla="*/ 78 h 95"/>
                  <a:gd name="T50" fmla="*/ 59 w 89"/>
                  <a:gd name="T51" fmla="*/ 68 h 95"/>
                  <a:gd name="T52" fmla="*/ 57 w 89"/>
                  <a:gd name="T53" fmla="*/ 66 h 95"/>
                  <a:gd name="T54" fmla="*/ 52 w 89"/>
                  <a:gd name="T55" fmla="*/ 75 h 95"/>
                  <a:gd name="T56" fmla="*/ 53 w 89"/>
                  <a:gd name="T57" fmla="*/ 78 h 95"/>
                  <a:gd name="T58" fmla="*/ 51 w 89"/>
                  <a:gd name="T59" fmla="*/ 71 h 95"/>
                  <a:gd name="T60" fmla="*/ 55 w 89"/>
                  <a:gd name="T61" fmla="*/ 64 h 95"/>
                  <a:gd name="T62" fmla="*/ 53 w 89"/>
                  <a:gd name="T63" fmla="*/ 62 h 95"/>
                  <a:gd name="T64" fmla="*/ 50 w 89"/>
                  <a:gd name="T65" fmla="*/ 68 h 95"/>
                  <a:gd name="T66" fmla="*/ 51 w 89"/>
                  <a:gd name="T67" fmla="*/ 71 h 95"/>
                  <a:gd name="T68" fmla="*/ 48 w 89"/>
                  <a:gd name="T69" fmla="*/ 65 h 95"/>
                  <a:gd name="T70" fmla="*/ 51 w 89"/>
                  <a:gd name="T71" fmla="*/ 61 h 95"/>
                  <a:gd name="T72" fmla="*/ 49 w 89"/>
                  <a:gd name="T73" fmla="*/ 59 h 95"/>
                  <a:gd name="T74" fmla="*/ 47 w 89"/>
                  <a:gd name="T75" fmla="*/ 61 h 95"/>
                  <a:gd name="T76" fmla="*/ 48 w 89"/>
                  <a:gd name="T77" fmla="*/ 65 h 95"/>
                  <a:gd name="T78" fmla="*/ 46 w 89"/>
                  <a:gd name="T79" fmla="*/ 58 h 95"/>
                  <a:gd name="T80" fmla="*/ 45 w 89"/>
                  <a:gd name="T81" fmla="*/ 55 h 95"/>
                  <a:gd name="T82" fmla="*/ 47 w 89"/>
                  <a:gd name="T83" fmla="*/ 57 h 95"/>
                  <a:gd name="T84" fmla="*/ 46 w 89"/>
                  <a:gd name="T85" fmla="*/ 58 h 95"/>
                  <a:gd name="T86" fmla="*/ 59 w 89"/>
                  <a:gd name="T87" fmla="*/ 17 h 95"/>
                  <a:gd name="T88" fmla="*/ 41 w 89"/>
                  <a:gd name="T89" fmla="*/ 54 h 95"/>
                  <a:gd name="T90" fmla="*/ 36 w 89"/>
                  <a:gd name="T91" fmla="*/ 13 h 95"/>
                  <a:gd name="T92" fmla="*/ 0 w 89"/>
                  <a:gd name="T93" fmla="*/ 54 h 95"/>
                  <a:gd name="T94" fmla="*/ 41 w 89"/>
                  <a:gd name="T95" fmla="*/ 95 h 95"/>
                  <a:gd name="T96" fmla="*/ 55 w 89"/>
                  <a:gd name="T97" fmla="*/ 93 h 95"/>
                  <a:gd name="T98" fmla="*/ 41 w 89"/>
                  <a:gd name="T99" fmla="*/ 54 h 95"/>
                  <a:gd name="T100" fmla="*/ 68 w 89"/>
                  <a:gd name="T101" fmla="*/ 23 h 95"/>
                  <a:gd name="T102" fmla="*/ 59 w 89"/>
                  <a:gd name="T103" fmla="*/ 17 h 95"/>
                  <a:gd name="T104" fmla="*/ 43 w 89"/>
                  <a:gd name="T105" fmla="*/ 0 h 95"/>
                  <a:gd name="T106" fmla="*/ 38 w 89"/>
                  <a:gd name="T107" fmla="*/ 0 h 95"/>
                  <a:gd name="T108" fmla="*/ 43 w 89"/>
                  <a:gd name="T109" fmla="*/ 41 h 95"/>
                  <a:gd name="T110" fmla="*/ 61 w 89"/>
                  <a:gd name="T111" fmla="*/ 4 h 95"/>
                  <a:gd name="T112" fmla="*/ 43 w 89"/>
                  <a:gd name="T11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95">
                    <a:moveTo>
                      <a:pt x="75" y="22"/>
                    </a:moveTo>
                    <a:cubicBezTo>
                      <a:pt x="83" y="29"/>
                      <a:pt x="89" y="40"/>
                      <a:pt x="89" y="53"/>
                    </a:cubicBezTo>
                    <a:cubicBezTo>
                      <a:pt x="89" y="63"/>
                      <a:pt x="85" y="73"/>
                      <a:pt x="78" y="80"/>
                    </a:cubicBezTo>
                    <a:cubicBezTo>
                      <a:pt x="47" y="53"/>
                      <a:pt x="47" y="53"/>
                      <a:pt x="47" y="53"/>
                    </a:cubicBezTo>
                    <a:cubicBezTo>
                      <a:pt x="75" y="22"/>
                      <a:pt x="75" y="22"/>
                      <a:pt x="75" y="22"/>
                    </a:cubicBezTo>
                    <a:close/>
                    <a:moveTo>
                      <a:pt x="76" y="83"/>
                    </a:moveTo>
                    <a:cubicBezTo>
                      <a:pt x="74" y="85"/>
                      <a:pt x="72" y="87"/>
                      <a:pt x="69" y="88"/>
                    </a:cubicBezTo>
                    <a:cubicBezTo>
                      <a:pt x="74" y="81"/>
                      <a:pt x="74" y="81"/>
                      <a:pt x="74" y="81"/>
                    </a:cubicBezTo>
                    <a:cubicBezTo>
                      <a:pt x="76" y="83"/>
                      <a:pt x="76" y="83"/>
                      <a:pt x="76" y="83"/>
                    </a:cubicBezTo>
                    <a:close/>
                    <a:moveTo>
                      <a:pt x="64" y="92"/>
                    </a:moveTo>
                    <a:cubicBezTo>
                      <a:pt x="72" y="79"/>
                      <a:pt x="72" y="79"/>
                      <a:pt x="72" y="79"/>
                    </a:cubicBezTo>
                    <a:cubicBezTo>
                      <a:pt x="70" y="77"/>
                      <a:pt x="70" y="77"/>
                      <a:pt x="70" y="77"/>
                    </a:cubicBezTo>
                    <a:cubicBezTo>
                      <a:pt x="60" y="94"/>
                      <a:pt x="60" y="94"/>
                      <a:pt x="60" y="94"/>
                    </a:cubicBezTo>
                    <a:cubicBezTo>
                      <a:pt x="61" y="93"/>
                      <a:pt x="63" y="92"/>
                      <a:pt x="64" y="92"/>
                    </a:cubicBezTo>
                    <a:close/>
                    <a:moveTo>
                      <a:pt x="58" y="91"/>
                    </a:moveTo>
                    <a:cubicBezTo>
                      <a:pt x="67" y="75"/>
                      <a:pt x="67" y="75"/>
                      <a:pt x="67" y="75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57" y="88"/>
                      <a:pt x="57" y="88"/>
                      <a:pt x="57" y="88"/>
                    </a:cubicBezTo>
                    <a:cubicBezTo>
                      <a:pt x="58" y="91"/>
                      <a:pt x="58" y="91"/>
                      <a:pt x="58" y="91"/>
                    </a:cubicBezTo>
                    <a:close/>
                    <a:moveTo>
                      <a:pt x="56" y="84"/>
                    </a:moveTo>
                    <a:cubicBezTo>
                      <a:pt x="63" y="72"/>
                      <a:pt x="63" y="72"/>
                      <a:pt x="63" y="72"/>
                    </a:cubicBezTo>
                    <a:cubicBezTo>
                      <a:pt x="61" y="70"/>
                      <a:pt x="61" y="70"/>
                      <a:pt x="61" y="70"/>
                    </a:cubicBezTo>
                    <a:cubicBezTo>
                      <a:pt x="55" y="81"/>
                      <a:pt x="55" y="81"/>
                      <a:pt x="55" y="81"/>
                    </a:cubicBezTo>
                    <a:cubicBezTo>
                      <a:pt x="56" y="84"/>
                      <a:pt x="56" y="84"/>
                      <a:pt x="56" y="84"/>
                    </a:cubicBezTo>
                    <a:close/>
                    <a:moveTo>
                      <a:pt x="53" y="78"/>
                    </a:moveTo>
                    <a:cubicBezTo>
                      <a:pt x="59" y="68"/>
                      <a:pt x="59" y="68"/>
                      <a:pt x="59" y="68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52" y="75"/>
                      <a:pt x="52" y="75"/>
                      <a:pt x="52" y="75"/>
                    </a:cubicBezTo>
                    <a:cubicBezTo>
                      <a:pt x="53" y="78"/>
                      <a:pt x="53" y="78"/>
                      <a:pt x="53" y="78"/>
                    </a:cubicBezTo>
                    <a:close/>
                    <a:moveTo>
                      <a:pt x="51" y="71"/>
                    </a:moveTo>
                    <a:cubicBezTo>
                      <a:pt x="55" y="64"/>
                      <a:pt x="55" y="64"/>
                      <a:pt x="55" y="64"/>
                    </a:cubicBezTo>
                    <a:cubicBezTo>
                      <a:pt x="53" y="62"/>
                      <a:pt x="53" y="62"/>
                      <a:pt x="53" y="62"/>
                    </a:cubicBezTo>
                    <a:cubicBezTo>
                      <a:pt x="50" y="68"/>
                      <a:pt x="50" y="68"/>
                      <a:pt x="50" y="68"/>
                    </a:cubicBezTo>
                    <a:cubicBezTo>
                      <a:pt x="51" y="71"/>
                      <a:pt x="51" y="71"/>
                      <a:pt x="51" y="71"/>
                    </a:cubicBezTo>
                    <a:close/>
                    <a:moveTo>
                      <a:pt x="48" y="65"/>
                    </a:moveTo>
                    <a:cubicBezTo>
                      <a:pt x="51" y="61"/>
                      <a:pt x="51" y="61"/>
                      <a:pt x="51" y="61"/>
                    </a:cubicBezTo>
                    <a:cubicBezTo>
                      <a:pt x="49" y="59"/>
                      <a:pt x="49" y="59"/>
                      <a:pt x="49" y="59"/>
                    </a:cubicBezTo>
                    <a:cubicBezTo>
                      <a:pt x="47" y="61"/>
                      <a:pt x="47" y="61"/>
                      <a:pt x="47" y="61"/>
                    </a:cubicBezTo>
                    <a:cubicBezTo>
                      <a:pt x="48" y="65"/>
                      <a:pt x="48" y="65"/>
                      <a:pt x="48" y="65"/>
                    </a:cubicBezTo>
                    <a:close/>
                    <a:moveTo>
                      <a:pt x="46" y="58"/>
                    </a:moveTo>
                    <a:cubicBezTo>
                      <a:pt x="45" y="55"/>
                      <a:pt x="45" y="55"/>
                      <a:pt x="45" y="55"/>
                    </a:cubicBezTo>
                    <a:cubicBezTo>
                      <a:pt x="47" y="57"/>
                      <a:pt x="47" y="57"/>
                      <a:pt x="47" y="57"/>
                    </a:cubicBezTo>
                    <a:cubicBezTo>
                      <a:pt x="46" y="58"/>
                      <a:pt x="46" y="58"/>
                      <a:pt x="46" y="58"/>
                    </a:cubicBezTo>
                    <a:close/>
                    <a:moveTo>
                      <a:pt x="59" y="17"/>
                    </a:moveTo>
                    <a:cubicBezTo>
                      <a:pt x="41" y="54"/>
                      <a:pt x="41" y="54"/>
                      <a:pt x="41" y="54"/>
                    </a:cubicBezTo>
                    <a:cubicBezTo>
                      <a:pt x="41" y="54"/>
                      <a:pt x="38" y="28"/>
                      <a:pt x="36" y="13"/>
                    </a:cubicBezTo>
                    <a:cubicBezTo>
                      <a:pt x="16" y="15"/>
                      <a:pt x="0" y="33"/>
                      <a:pt x="0" y="54"/>
                    </a:cubicBezTo>
                    <a:cubicBezTo>
                      <a:pt x="0" y="77"/>
                      <a:pt x="18" y="95"/>
                      <a:pt x="41" y="95"/>
                    </a:cubicBezTo>
                    <a:cubicBezTo>
                      <a:pt x="46" y="95"/>
                      <a:pt x="51" y="94"/>
                      <a:pt x="55" y="93"/>
                    </a:cubicBezTo>
                    <a:cubicBezTo>
                      <a:pt x="41" y="54"/>
                      <a:pt x="41" y="54"/>
                      <a:pt x="41" y="54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6" y="20"/>
                      <a:pt x="63" y="18"/>
                      <a:pt x="59" y="17"/>
                    </a:cubicBezTo>
                    <a:close/>
                    <a:moveTo>
                      <a:pt x="43" y="0"/>
                    </a:moveTo>
                    <a:cubicBezTo>
                      <a:pt x="41" y="0"/>
                      <a:pt x="40" y="0"/>
                      <a:pt x="38" y="0"/>
                    </a:cubicBezTo>
                    <a:cubicBezTo>
                      <a:pt x="40" y="15"/>
                      <a:pt x="43" y="41"/>
                      <a:pt x="43" y="41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56" y="1"/>
                      <a:pt x="49" y="0"/>
                      <a:pt x="4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0" name="Group 7">
              <a:extLst>
                <a:ext uri="{FF2B5EF4-FFF2-40B4-BE49-F238E27FC236}">
                  <a16:creationId xmlns:a16="http://schemas.microsoft.com/office/drawing/2014/main" id="{095E6A73-229A-4CEF-B8C1-46829B714172}"/>
                </a:ext>
              </a:extLst>
            </p:cNvPr>
            <p:cNvGrpSpPr/>
            <p:nvPr/>
          </p:nvGrpSpPr>
          <p:grpSpPr>
            <a:xfrm>
              <a:off x="6718690" y="3603148"/>
              <a:ext cx="1427481" cy="1706940"/>
              <a:chOff x="6718690" y="3603148"/>
              <a:chExt cx="1427481" cy="1706940"/>
            </a:xfrm>
          </p:grpSpPr>
          <p:sp>
            <p:nvSpPr>
              <p:cNvPr id="15" name="Freeform 17">
                <a:extLst>
                  <a:ext uri="{FF2B5EF4-FFF2-40B4-BE49-F238E27FC236}">
                    <a16:creationId xmlns:a16="http://schemas.microsoft.com/office/drawing/2014/main" id="{48C2119E-7903-49E1-91C5-025EC1A00448}"/>
                  </a:ext>
                </a:extLst>
              </p:cNvPr>
              <p:cNvSpPr/>
              <p:nvPr/>
            </p:nvSpPr>
            <p:spPr>
              <a:xfrm>
                <a:off x="6718690" y="3603148"/>
                <a:ext cx="1427481" cy="1706940"/>
              </a:xfrm>
              <a:custGeom>
                <a:avLst/>
                <a:gdLst>
                  <a:gd name="connsiteX0" fmla="*/ 0 w 1427481"/>
                  <a:gd name="connsiteY0" fmla="*/ 0 h 1496207"/>
                  <a:gd name="connsiteX1" fmla="*/ 1427481 w 1427481"/>
                  <a:gd name="connsiteY1" fmla="*/ 0 h 1496207"/>
                  <a:gd name="connsiteX2" fmla="*/ 1427481 w 1427481"/>
                  <a:gd name="connsiteY2" fmla="*/ 1496207 h 1496207"/>
                  <a:gd name="connsiteX3" fmla="*/ 713741 w 1427481"/>
                  <a:gd name="connsiteY3" fmla="*/ 1056408 h 1496207"/>
                  <a:gd name="connsiteX4" fmla="*/ 1 w 1427481"/>
                  <a:gd name="connsiteY4" fmla="*/ 1496207 h 1496207"/>
                  <a:gd name="connsiteX5" fmla="*/ 0 w 1427481"/>
                  <a:gd name="connsiteY5" fmla="*/ 1496207 h 1496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27481" h="1496207">
                    <a:moveTo>
                      <a:pt x="0" y="0"/>
                    </a:moveTo>
                    <a:lnTo>
                      <a:pt x="1427481" y="0"/>
                    </a:lnTo>
                    <a:lnTo>
                      <a:pt x="1427481" y="1496207"/>
                    </a:lnTo>
                    <a:lnTo>
                      <a:pt x="713741" y="1056408"/>
                    </a:lnTo>
                    <a:lnTo>
                      <a:pt x="1" y="1496207"/>
                    </a:lnTo>
                    <a:lnTo>
                      <a:pt x="0" y="14962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Freeform 23">
                <a:extLst>
                  <a:ext uri="{FF2B5EF4-FFF2-40B4-BE49-F238E27FC236}">
                    <a16:creationId xmlns:a16="http://schemas.microsoft.com/office/drawing/2014/main" id="{C9FD66D6-7709-479E-AEB9-D5879FBDF7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40779" y="3944798"/>
                <a:ext cx="383301" cy="464118"/>
              </a:xfrm>
              <a:custGeom>
                <a:avLst/>
                <a:gdLst>
                  <a:gd name="T0" fmla="*/ 0 w 77"/>
                  <a:gd name="T1" fmla="*/ 85 h 93"/>
                  <a:gd name="T2" fmla="*/ 30 w 77"/>
                  <a:gd name="T3" fmla="*/ 20 h 93"/>
                  <a:gd name="T4" fmla="*/ 38 w 77"/>
                  <a:gd name="T5" fmla="*/ 26 h 93"/>
                  <a:gd name="T6" fmla="*/ 39 w 77"/>
                  <a:gd name="T7" fmla="*/ 27 h 93"/>
                  <a:gd name="T8" fmla="*/ 39 w 77"/>
                  <a:gd name="T9" fmla="*/ 27 h 93"/>
                  <a:gd name="T10" fmla="*/ 40 w 77"/>
                  <a:gd name="T11" fmla="*/ 27 h 93"/>
                  <a:gd name="T12" fmla="*/ 40 w 77"/>
                  <a:gd name="T13" fmla="*/ 28 h 93"/>
                  <a:gd name="T14" fmla="*/ 40 w 77"/>
                  <a:gd name="T15" fmla="*/ 28 h 93"/>
                  <a:gd name="T16" fmla="*/ 41 w 77"/>
                  <a:gd name="T17" fmla="*/ 28 h 93"/>
                  <a:gd name="T18" fmla="*/ 41 w 77"/>
                  <a:gd name="T19" fmla="*/ 29 h 93"/>
                  <a:gd name="T20" fmla="*/ 42 w 77"/>
                  <a:gd name="T21" fmla="*/ 29 h 93"/>
                  <a:gd name="T22" fmla="*/ 42 w 77"/>
                  <a:gd name="T23" fmla="*/ 29 h 93"/>
                  <a:gd name="T24" fmla="*/ 43 w 77"/>
                  <a:gd name="T25" fmla="*/ 29 h 93"/>
                  <a:gd name="T26" fmla="*/ 43 w 77"/>
                  <a:gd name="T27" fmla="*/ 30 h 93"/>
                  <a:gd name="T28" fmla="*/ 43 w 77"/>
                  <a:gd name="T29" fmla="*/ 30 h 93"/>
                  <a:gd name="T30" fmla="*/ 48 w 77"/>
                  <a:gd name="T31" fmla="*/ 33 h 93"/>
                  <a:gd name="T32" fmla="*/ 48 w 77"/>
                  <a:gd name="T33" fmla="*/ 33 h 93"/>
                  <a:gd name="T34" fmla="*/ 49 w 77"/>
                  <a:gd name="T35" fmla="*/ 34 h 93"/>
                  <a:gd name="T36" fmla="*/ 49 w 77"/>
                  <a:gd name="T37" fmla="*/ 34 h 93"/>
                  <a:gd name="T38" fmla="*/ 50 w 77"/>
                  <a:gd name="T39" fmla="*/ 34 h 93"/>
                  <a:gd name="T40" fmla="*/ 50 w 77"/>
                  <a:gd name="T41" fmla="*/ 35 h 93"/>
                  <a:gd name="T42" fmla="*/ 50 w 77"/>
                  <a:gd name="T43" fmla="*/ 35 h 93"/>
                  <a:gd name="T44" fmla="*/ 51 w 77"/>
                  <a:gd name="T45" fmla="*/ 35 h 93"/>
                  <a:gd name="T46" fmla="*/ 51 w 77"/>
                  <a:gd name="T47" fmla="*/ 36 h 93"/>
                  <a:gd name="T48" fmla="*/ 52 w 77"/>
                  <a:gd name="T49" fmla="*/ 36 h 93"/>
                  <a:gd name="T50" fmla="*/ 52 w 77"/>
                  <a:gd name="T51" fmla="*/ 36 h 93"/>
                  <a:gd name="T52" fmla="*/ 53 w 77"/>
                  <a:gd name="T53" fmla="*/ 37 h 93"/>
                  <a:gd name="T54" fmla="*/ 53 w 77"/>
                  <a:gd name="T55" fmla="*/ 37 h 93"/>
                  <a:gd name="T56" fmla="*/ 48 w 77"/>
                  <a:gd name="T57" fmla="*/ 79 h 93"/>
                  <a:gd name="T58" fmla="*/ 7 w 77"/>
                  <a:gd name="T59" fmla="*/ 91 h 93"/>
                  <a:gd name="T60" fmla="*/ 35 w 77"/>
                  <a:gd name="T61" fmla="*/ 64 h 93"/>
                  <a:gd name="T62" fmla="*/ 19 w 77"/>
                  <a:gd name="T63" fmla="*/ 53 h 93"/>
                  <a:gd name="T64" fmla="*/ 3 w 77"/>
                  <a:gd name="T65" fmla="*/ 88 h 93"/>
                  <a:gd name="T66" fmla="*/ 73 w 77"/>
                  <a:gd name="T67" fmla="*/ 93 h 93"/>
                  <a:gd name="T68" fmla="*/ 54 w 77"/>
                  <a:gd name="T69" fmla="*/ 83 h 93"/>
                  <a:gd name="T70" fmla="*/ 69 w 77"/>
                  <a:gd name="T71" fmla="*/ 42 h 93"/>
                  <a:gd name="T72" fmla="*/ 34 w 77"/>
                  <a:gd name="T73" fmla="*/ 0 h 93"/>
                  <a:gd name="T74" fmla="*/ 69 w 77"/>
                  <a:gd name="T75" fmla="*/ 4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7" h="93">
                    <a:moveTo>
                      <a:pt x="3" y="88"/>
                    </a:moveTo>
                    <a:cubicBezTo>
                      <a:pt x="2" y="87"/>
                      <a:pt x="1" y="86"/>
                      <a:pt x="0" y="85"/>
                    </a:cubicBezTo>
                    <a:cubicBezTo>
                      <a:pt x="0" y="72"/>
                      <a:pt x="0" y="58"/>
                      <a:pt x="0" y="45"/>
                    </a:cubicBezTo>
                    <a:cubicBezTo>
                      <a:pt x="12" y="40"/>
                      <a:pt x="21" y="32"/>
                      <a:pt x="30" y="20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8"/>
                      <a:pt x="40" y="28"/>
                      <a:pt x="40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30"/>
                      <a:pt x="43" y="30"/>
                      <a:pt x="43" y="30"/>
                    </a:cubicBezTo>
                    <a:cubicBezTo>
                      <a:pt x="43" y="30"/>
                      <a:pt x="43" y="30"/>
                      <a:pt x="43" y="30"/>
                    </a:cubicBezTo>
                    <a:cubicBezTo>
                      <a:pt x="43" y="30"/>
                      <a:pt x="43" y="30"/>
                      <a:pt x="43" y="30"/>
                    </a:cubicBezTo>
                    <a:cubicBezTo>
                      <a:pt x="43" y="30"/>
                      <a:pt x="43" y="30"/>
                      <a:pt x="43" y="30"/>
                    </a:cubicBezTo>
                    <a:cubicBezTo>
                      <a:pt x="44" y="30"/>
                      <a:pt x="44" y="30"/>
                      <a:pt x="44" y="30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48" y="33"/>
                      <a:pt x="48" y="33"/>
                      <a:pt x="48" y="33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50" y="34"/>
                      <a:pt x="50" y="34"/>
                      <a:pt x="50" y="34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53" y="37"/>
                      <a:pt x="53" y="37"/>
                      <a:pt x="53" y="37"/>
                    </a:cubicBezTo>
                    <a:cubicBezTo>
                      <a:pt x="62" y="43"/>
                      <a:pt x="62" y="43"/>
                      <a:pt x="62" y="43"/>
                    </a:cubicBezTo>
                    <a:cubicBezTo>
                      <a:pt x="53" y="55"/>
                      <a:pt x="49" y="67"/>
                      <a:pt x="48" y="79"/>
                    </a:cubicBezTo>
                    <a:cubicBezTo>
                      <a:pt x="36" y="84"/>
                      <a:pt x="23" y="88"/>
                      <a:pt x="11" y="93"/>
                    </a:cubicBezTo>
                    <a:cubicBezTo>
                      <a:pt x="9" y="92"/>
                      <a:pt x="8" y="91"/>
                      <a:pt x="7" y="91"/>
                    </a:cubicBezTo>
                    <a:cubicBezTo>
                      <a:pt x="23" y="68"/>
                      <a:pt x="23" y="68"/>
                      <a:pt x="23" y="68"/>
                    </a:cubicBezTo>
                    <a:cubicBezTo>
                      <a:pt x="27" y="69"/>
                      <a:pt x="32" y="68"/>
                      <a:pt x="35" y="64"/>
                    </a:cubicBezTo>
                    <a:cubicBezTo>
                      <a:pt x="38" y="60"/>
                      <a:pt x="37" y="54"/>
                      <a:pt x="32" y="51"/>
                    </a:cubicBezTo>
                    <a:cubicBezTo>
                      <a:pt x="28" y="47"/>
                      <a:pt x="22" y="49"/>
                      <a:pt x="19" y="53"/>
                    </a:cubicBezTo>
                    <a:cubicBezTo>
                      <a:pt x="16" y="57"/>
                      <a:pt x="16" y="62"/>
                      <a:pt x="19" y="65"/>
                    </a:cubicBezTo>
                    <a:cubicBezTo>
                      <a:pt x="3" y="88"/>
                      <a:pt x="3" y="88"/>
                      <a:pt x="3" y="88"/>
                    </a:cubicBezTo>
                    <a:close/>
                    <a:moveTo>
                      <a:pt x="27" y="93"/>
                    </a:moveTo>
                    <a:cubicBezTo>
                      <a:pt x="73" y="93"/>
                      <a:pt x="73" y="93"/>
                      <a:pt x="73" y="93"/>
                    </a:cubicBezTo>
                    <a:cubicBezTo>
                      <a:pt x="73" y="83"/>
                      <a:pt x="73" y="83"/>
                      <a:pt x="73" y="83"/>
                    </a:cubicBezTo>
                    <a:cubicBezTo>
                      <a:pt x="54" y="83"/>
                      <a:pt x="54" y="83"/>
                      <a:pt x="54" y="83"/>
                    </a:cubicBezTo>
                    <a:cubicBezTo>
                      <a:pt x="27" y="93"/>
                      <a:pt x="27" y="93"/>
                      <a:pt x="27" y="93"/>
                    </a:cubicBezTo>
                    <a:close/>
                    <a:moveTo>
                      <a:pt x="69" y="42"/>
                    </a:moveTo>
                    <a:cubicBezTo>
                      <a:pt x="77" y="31"/>
                      <a:pt x="77" y="31"/>
                      <a:pt x="77" y="31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6" y="12"/>
                      <a:pt x="26" y="12"/>
                      <a:pt x="26" y="12"/>
                    </a:cubicBezTo>
                    <a:lnTo>
                      <a:pt x="69" y="4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2" name="Group 5">
              <a:extLst>
                <a:ext uri="{FF2B5EF4-FFF2-40B4-BE49-F238E27FC236}">
                  <a16:creationId xmlns:a16="http://schemas.microsoft.com/office/drawing/2014/main" id="{978FD76A-3A1B-4C52-A8B7-27E863CBA122}"/>
                </a:ext>
              </a:extLst>
            </p:cNvPr>
            <p:cNvGrpSpPr/>
            <p:nvPr/>
          </p:nvGrpSpPr>
          <p:grpSpPr>
            <a:xfrm>
              <a:off x="1372968" y="3603148"/>
              <a:ext cx="1427481" cy="1706940"/>
              <a:chOff x="1372968" y="3603148"/>
              <a:chExt cx="1427481" cy="1706940"/>
            </a:xfrm>
          </p:grpSpPr>
          <p:sp>
            <p:nvSpPr>
              <p:cNvPr id="13" name="Freeform 15">
                <a:extLst>
                  <a:ext uri="{FF2B5EF4-FFF2-40B4-BE49-F238E27FC236}">
                    <a16:creationId xmlns:a16="http://schemas.microsoft.com/office/drawing/2014/main" id="{3D3D8CA6-E16F-45A4-98F7-BAF3FA59A209}"/>
                  </a:ext>
                </a:extLst>
              </p:cNvPr>
              <p:cNvSpPr/>
              <p:nvPr/>
            </p:nvSpPr>
            <p:spPr>
              <a:xfrm>
                <a:off x="1372968" y="3603148"/>
                <a:ext cx="1427481" cy="1706940"/>
              </a:xfrm>
              <a:custGeom>
                <a:avLst/>
                <a:gdLst>
                  <a:gd name="connsiteX0" fmla="*/ 0 w 1427481"/>
                  <a:gd name="connsiteY0" fmla="*/ 0 h 1496207"/>
                  <a:gd name="connsiteX1" fmla="*/ 1427481 w 1427481"/>
                  <a:gd name="connsiteY1" fmla="*/ 0 h 1496207"/>
                  <a:gd name="connsiteX2" fmla="*/ 1427481 w 1427481"/>
                  <a:gd name="connsiteY2" fmla="*/ 1496207 h 1496207"/>
                  <a:gd name="connsiteX3" fmla="*/ 713741 w 1427481"/>
                  <a:gd name="connsiteY3" fmla="*/ 1056408 h 1496207"/>
                  <a:gd name="connsiteX4" fmla="*/ 1 w 1427481"/>
                  <a:gd name="connsiteY4" fmla="*/ 1496207 h 1496207"/>
                  <a:gd name="connsiteX5" fmla="*/ 0 w 1427481"/>
                  <a:gd name="connsiteY5" fmla="*/ 1496207 h 1496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27481" h="1496207">
                    <a:moveTo>
                      <a:pt x="0" y="0"/>
                    </a:moveTo>
                    <a:lnTo>
                      <a:pt x="1427481" y="0"/>
                    </a:lnTo>
                    <a:lnTo>
                      <a:pt x="1427481" y="1496207"/>
                    </a:lnTo>
                    <a:lnTo>
                      <a:pt x="713741" y="1056408"/>
                    </a:lnTo>
                    <a:lnTo>
                      <a:pt x="1" y="1496207"/>
                    </a:lnTo>
                    <a:lnTo>
                      <a:pt x="0" y="1496207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4" name="Freeform 24">
                <a:extLst>
                  <a:ext uri="{FF2B5EF4-FFF2-40B4-BE49-F238E27FC236}">
                    <a16:creationId xmlns:a16="http://schemas.microsoft.com/office/drawing/2014/main" id="{536091CC-5BDA-4DB3-8004-5550048441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19303" y="3993845"/>
                <a:ext cx="334809" cy="528770"/>
              </a:xfrm>
              <a:custGeom>
                <a:avLst/>
                <a:gdLst>
                  <a:gd name="T0" fmla="*/ 57 w 67"/>
                  <a:gd name="T1" fmla="*/ 10 h 106"/>
                  <a:gd name="T2" fmla="*/ 62 w 67"/>
                  <a:gd name="T3" fmla="*/ 51 h 106"/>
                  <a:gd name="T4" fmla="*/ 51 w 67"/>
                  <a:gd name="T5" fmla="*/ 66 h 106"/>
                  <a:gd name="T6" fmla="*/ 55 w 67"/>
                  <a:gd name="T7" fmla="*/ 65 h 106"/>
                  <a:gd name="T8" fmla="*/ 57 w 67"/>
                  <a:gd name="T9" fmla="*/ 73 h 106"/>
                  <a:gd name="T10" fmla="*/ 56 w 67"/>
                  <a:gd name="T11" fmla="*/ 80 h 106"/>
                  <a:gd name="T12" fmla="*/ 57 w 67"/>
                  <a:gd name="T13" fmla="*/ 86 h 106"/>
                  <a:gd name="T14" fmla="*/ 55 w 67"/>
                  <a:gd name="T15" fmla="*/ 93 h 106"/>
                  <a:gd name="T16" fmla="*/ 15 w 67"/>
                  <a:gd name="T17" fmla="*/ 97 h 106"/>
                  <a:gd name="T18" fmla="*/ 12 w 67"/>
                  <a:gd name="T19" fmla="*/ 95 h 106"/>
                  <a:gd name="T20" fmla="*/ 12 w 67"/>
                  <a:gd name="T21" fmla="*/ 83 h 106"/>
                  <a:gd name="T22" fmla="*/ 12 w 67"/>
                  <a:gd name="T23" fmla="*/ 82 h 106"/>
                  <a:gd name="T24" fmla="*/ 12 w 67"/>
                  <a:gd name="T25" fmla="*/ 71 h 106"/>
                  <a:gd name="T26" fmla="*/ 15 w 67"/>
                  <a:gd name="T27" fmla="*/ 69 h 106"/>
                  <a:gd name="T28" fmla="*/ 16 w 67"/>
                  <a:gd name="T29" fmla="*/ 63 h 106"/>
                  <a:gd name="T30" fmla="*/ 0 w 67"/>
                  <a:gd name="T31" fmla="*/ 34 h 106"/>
                  <a:gd name="T32" fmla="*/ 33 w 67"/>
                  <a:gd name="T33" fmla="*/ 0 h 106"/>
                  <a:gd name="T34" fmla="*/ 28 w 67"/>
                  <a:gd name="T35" fmla="*/ 41 h 106"/>
                  <a:gd name="T36" fmla="*/ 30 w 67"/>
                  <a:gd name="T37" fmla="*/ 39 h 106"/>
                  <a:gd name="T38" fmla="*/ 33 w 67"/>
                  <a:gd name="T39" fmla="*/ 41 h 106"/>
                  <a:gd name="T40" fmla="*/ 36 w 67"/>
                  <a:gd name="T41" fmla="*/ 39 h 106"/>
                  <a:gd name="T42" fmla="*/ 39 w 67"/>
                  <a:gd name="T43" fmla="*/ 41 h 106"/>
                  <a:gd name="T44" fmla="*/ 43 w 67"/>
                  <a:gd name="T45" fmla="*/ 38 h 106"/>
                  <a:gd name="T46" fmla="*/ 39 w 67"/>
                  <a:gd name="T47" fmla="*/ 52 h 106"/>
                  <a:gd name="T48" fmla="*/ 44 w 67"/>
                  <a:gd name="T49" fmla="*/ 66 h 106"/>
                  <a:gd name="T50" fmla="*/ 44 w 67"/>
                  <a:gd name="T51" fmla="*/ 58 h 106"/>
                  <a:gd name="T52" fmla="*/ 56 w 67"/>
                  <a:gd name="T53" fmla="*/ 47 h 106"/>
                  <a:gd name="T54" fmla="*/ 52 w 67"/>
                  <a:gd name="T55" fmla="*/ 15 h 106"/>
                  <a:gd name="T56" fmla="*/ 15 w 67"/>
                  <a:gd name="T57" fmla="*/ 15 h 106"/>
                  <a:gd name="T58" fmla="*/ 11 w 67"/>
                  <a:gd name="T59" fmla="*/ 48 h 106"/>
                  <a:gd name="T60" fmla="*/ 23 w 67"/>
                  <a:gd name="T61" fmla="*/ 59 h 106"/>
                  <a:gd name="T62" fmla="*/ 23 w 67"/>
                  <a:gd name="T63" fmla="*/ 67 h 106"/>
                  <a:gd name="T64" fmla="*/ 29 w 67"/>
                  <a:gd name="T65" fmla="*/ 52 h 106"/>
                  <a:gd name="T66" fmla="*/ 25 w 67"/>
                  <a:gd name="T67" fmla="*/ 38 h 106"/>
                  <a:gd name="T68" fmla="*/ 40 w 67"/>
                  <a:gd name="T69" fmla="*/ 43 h 106"/>
                  <a:gd name="T70" fmla="*/ 36 w 67"/>
                  <a:gd name="T71" fmla="*/ 42 h 106"/>
                  <a:gd name="T72" fmla="*/ 30 w 67"/>
                  <a:gd name="T73" fmla="*/ 42 h 106"/>
                  <a:gd name="T74" fmla="*/ 27 w 67"/>
                  <a:gd name="T75" fmla="*/ 42 h 106"/>
                  <a:gd name="T76" fmla="*/ 32 w 67"/>
                  <a:gd name="T77" fmla="*/ 51 h 106"/>
                  <a:gd name="T78" fmla="*/ 32 w 67"/>
                  <a:gd name="T79" fmla="*/ 67 h 106"/>
                  <a:gd name="T80" fmla="*/ 35 w 67"/>
                  <a:gd name="T81" fmla="*/ 51 h 106"/>
                  <a:gd name="T82" fmla="*/ 35 w 67"/>
                  <a:gd name="T83" fmla="*/ 50 h 106"/>
                  <a:gd name="T84" fmla="*/ 43 w 67"/>
                  <a:gd name="T85" fmla="*/ 96 h 106"/>
                  <a:gd name="T86" fmla="*/ 34 w 67"/>
                  <a:gd name="T87" fmla="*/ 106 h 106"/>
                  <a:gd name="T88" fmla="*/ 43 w 67"/>
                  <a:gd name="T89" fmla="*/ 96 h 106"/>
                  <a:gd name="T90" fmla="*/ 17 w 67"/>
                  <a:gd name="T91" fmla="*/ 88 h 106"/>
                  <a:gd name="T92" fmla="*/ 17 w 67"/>
                  <a:gd name="T93" fmla="*/ 90 h 106"/>
                  <a:gd name="T94" fmla="*/ 50 w 67"/>
                  <a:gd name="T95" fmla="*/ 86 h 106"/>
                  <a:gd name="T96" fmla="*/ 50 w 67"/>
                  <a:gd name="T97" fmla="*/ 73 h 106"/>
                  <a:gd name="T98" fmla="*/ 17 w 67"/>
                  <a:gd name="T99" fmla="*/ 77 h 106"/>
                  <a:gd name="T100" fmla="*/ 50 w 67"/>
                  <a:gd name="T101" fmla="*/ 74 h 106"/>
                  <a:gd name="T102" fmla="*/ 50 w 67"/>
                  <a:gd name="T103" fmla="*/ 7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7" h="106">
                    <a:moveTo>
                      <a:pt x="33" y="0"/>
                    </a:moveTo>
                    <a:cubicBezTo>
                      <a:pt x="43" y="0"/>
                      <a:pt x="51" y="4"/>
                      <a:pt x="57" y="10"/>
                    </a:cubicBezTo>
                    <a:cubicBezTo>
                      <a:pt x="63" y="16"/>
                      <a:pt x="67" y="25"/>
                      <a:pt x="67" y="34"/>
                    </a:cubicBezTo>
                    <a:cubicBezTo>
                      <a:pt x="67" y="40"/>
                      <a:pt x="65" y="46"/>
                      <a:pt x="62" y="51"/>
                    </a:cubicBezTo>
                    <a:cubicBezTo>
                      <a:pt x="59" y="56"/>
                      <a:pt x="56" y="59"/>
                      <a:pt x="51" y="62"/>
                    </a:cubicBezTo>
                    <a:cubicBezTo>
                      <a:pt x="51" y="66"/>
                      <a:pt x="51" y="66"/>
                      <a:pt x="51" y="66"/>
                    </a:cubicBezTo>
                    <a:cubicBezTo>
                      <a:pt x="53" y="66"/>
                      <a:pt x="53" y="66"/>
                      <a:pt x="53" y="66"/>
                    </a:cubicBezTo>
                    <a:cubicBezTo>
                      <a:pt x="55" y="65"/>
                      <a:pt x="55" y="65"/>
                      <a:pt x="55" y="65"/>
                    </a:cubicBezTo>
                    <a:cubicBezTo>
                      <a:pt x="56" y="68"/>
                      <a:pt x="56" y="68"/>
                      <a:pt x="56" y="68"/>
                    </a:cubicBezTo>
                    <a:cubicBezTo>
                      <a:pt x="57" y="70"/>
                      <a:pt x="57" y="72"/>
                      <a:pt x="57" y="73"/>
                    </a:cubicBezTo>
                    <a:cubicBezTo>
                      <a:pt x="57" y="75"/>
                      <a:pt x="57" y="77"/>
                      <a:pt x="56" y="79"/>
                    </a:cubicBezTo>
                    <a:cubicBezTo>
                      <a:pt x="56" y="80"/>
                      <a:pt x="56" y="80"/>
                      <a:pt x="56" y="80"/>
                    </a:cubicBezTo>
                    <a:cubicBezTo>
                      <a:pt x="56" y="80"/>
                      <a:pt x="56" y="80"/>
                      <a:pt x="56" y="80"/>
                    </a:cubicBezTo>
                    <a:cubicBezTo>
                      <a:pt x="57" y="82"/>
                      <a:pt x="57" y="84"/>
                      <a:pt x="57" y="86"/>
                    </a:cubicBezTo>
                    <a:cubicBezTo>
                      <a:pt x="57" y="88"/>
                      <a:pt x="57" y="90"/>
                      <a:pt x="56" y="92"/>
                    </a:cubicBezTo>
                    <a:cubicBezTo>
                      <a:pt x="55" y="93"/>
                      <a:pt x="55" y="93"/>
                      <a:pt x="55" y="93"/>
                    </a:cubicBezTo>
                    <a:cubicBezTo>
                      <a:pt x="53" y="94"/>
                      <a:pt x="53" y="94"/>
                      <a:pt x="53" y="94"/>
                    </a:cubicBezTo>
                    <a:cubicBezTo>
                      <a:pt x="15" y="97"/>
                      <a:pt x="15" y="97"/>
                      <a:pt x="15" y="97"/>
                    </a:cubicBezTo>
                    <a:cubicBezTo>
                      <a:pt x="13" y="97"/>
                      <a:pt x="13" y="97"/>
                      <a:pt x="13" y="97"/>
                    </a:cubicBezTo>
                    <a:cubicBezTo>
                      <a:pt x="12" y="95"/>
                      <a:pt x="12" y="95"/>
                      <a:pt x="12" y="95"/>
                    </a:cubicBezTo>
                    <a:cubicBezTo>
                      <a:pt x="11" y="93"/>
                      <a:pt x="11" y="91"/>
                      <a:pt x="10" y="90"/>
                    </a:cubicBezTo>
                    <a:cubicBezTo>
                      <a:pt x="10" y="88"/>
                      <a:pt x="11" y="86"/>
                      <a:pt x="12" y="83"/>
                    </a:cubicBezTo>
                    <a:cubicBezTo>
                      <a:pt x="12" y="83"/>
                      <a:pt x="12" y="83"/>
                      <a:pt x="12" y="83"/>
                    </a:cubicBezTo>
                    <a:cubicBezTo>
                      <a:pt x="12" y="82"/>
                      <a:pt x="12" y="82"/>
                      <a:pt x="12" y="82"/>
                    </a:cubicBezTo>
                    <a:cubicBezTo>
                      <a:pt x="11" y="81"/>
                      <a:pt x="11" y="79"/>
                      <a:pt x="10" y="77"/>
                    </a:cubicBezTo>
                    <a:cubicBezTo>
                      <a:pt x="10" y="75"/>
                      <a:pt x="11" y="73"/>
                      <a:pt x="12" y="71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5" y="69"/>
                      <a:pt x="15" y="69"/>
                      <a:pt x="15" y="69"/>
                    </a:cubicBezTo>
                    <a:cubicBezTo>
                      <a:pt x="16" y="69"/>
                      <a:pt x="16" y="69"/>
                      <a:pt x="16" y="69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1" y="60"/>
                      <a:pt x="7" y="56"/>
                      <a:pt x="5" y="51"/>
                    </a:cubicBezTo>
                    <a:cubicBezTo>
                      <a:pt x="2" y="46"/>
                      <a:pt x="0" y="40"/>
                      <a:pt x="0" y="34"/>
                    </a:cubicBezTo>
                    <a:cubicBezTo>
                      <a:pt x="0" y="25"/>
                      <a:pt x="4" y="16"/>
                      <a:pt x="10" y="10"/>
                    </a:cubicBezTo>
                    <a:cubicBezTo>
                      <a:pt x="16" y="4"/>
                      <a:pt x="24" y="0"/>
                      <a:pt x="33" y="0"/>
                    </a:cubicBezTo>
                    <a:close/>
                    <a:moveTo>
                      <a:pt x="26" y="40"/>
                    </a:moveTo>
                    <a:cubicBezTo>
                      <a:pt x="27" y="41"/>
                      <a:pt x="27" y="41"/>
                      <a:pt x="28" y="41"/>
                    </a:cubicBezTo>
                    <a:cubicBezTo>
                      <a:pt x="28" y="41"/>
                      <a:pt x="29" y="41"/>
                      <a:pt x="30" y="40"/>
                    </a:cubicBezTo>
                    <a:cubicBezTo>
                      <a:pt x="30" y="39"/>
                      <a:pt x="30" y="39"/>
                      <a:pt x="30" y="39"/>
                    </a:cubicBezTo>
                    <a:cubicBezTo>
                      <a:pt x="31" y="40"/>
                      <a:pt x="31" y="40"/>
                      <a:pt x="31" y="40"/>
                    </a:cubicBezTo>
                    <a:cubicBezTo>
                      <a:pt x="32" y="41"/>
                      <a:pt x="32" y="41"/>
                      <a:pt x="33" y="41"/>
                    </a:cubicBezTo>
                    <a:cubicBezTo>
                      <a:pt x="34" y="41"/>
                      <a:pt x="35" y="41"/>
                      <a:pt x="35" y="40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7" y="41"/>
                      <a:pt x="38" y="41"/>
                      <a:pt x="39" y="41"/>
                    </a:cubicBezTo>
                    <a:cubicBezTo>
                      <a:pt x="40" y="41"/>
                      <a:pt x="41" y="41"/>
                      <a:pt x="42" y="40"/>
                    </a:cubicBezTo>
                    <a:cubicBezTo>
                      <a:pt x="43" y="38"/>
                      <a:pt x="43" y="38"/>
                      <a:pt x="43" y="38"/>
                    </a:cubicBezTo>
                    <a:cubicBezTo>
                      <a:pt x="46" y="40"/>
                      <a:pt x="46" y="40"/>
                      <a:pt x="46" y="40"/>
                    </a:cubicBezTo>
                    <a:cubicBezTo>
                      <a:pt x="39" y="52"/>
                      <a:pt x="39" y="52"/>
                      <a:pt x="39" y="52"/>
                    </a:cubicBezTo>
                    <a:cubicBezTo>
                      <a:pt x="39" y="67"/>
                      <a:pt x="39" y="67"/>
                      <a:pt x="39" y="67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44" y="58"/>
                      <a:pt x="44" y="58"/>
                      <a:pt x="44" y="58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50" y="55"/>
                      <a:pt x="54" y="52"/>
                      <a:pt x="56" y="47"/>
                    </a:cubicBezTo>
                    <a:cubicBezTo>
                      <a:pt x="59" y="44"/>
                      <a:pt x="60" y="39"/>
                      <a:pt x="60" y="34"/>
                    </a:cubicBezTo>
                    <a:cubicBezTo>
                      <a:pt x="60" y="27"/>
                      <a:pt x="57" y="20"/>
                      <a:pt x="52" y="15"/>
                    </a:cubicBezTo>
                    <a:cubicBezTo>
                      <a:pt x="47" y="10"/>
                      <a:pt x="41" y="7"/>
                      <a:pt x="33" y="7"/>
                    </a:cubicBezTo>
                    <a:cubicBezTo>
                      <a:pt x="26" y="7"/>
                      <a:pt x="19" y="10"/>
                      <a:pt x="15" y="15"/>
                    </a:cubicBezTo>
                    <a:cubicBezTo>
                      <a:pt x="10" y="20"/>
                      <a:pt x="7" y="27"/>
                      <a:pt x="7" y="34"/>
                    </a:cubicBezTo>
                    <a:cubicBezTo>
                      <a:pt x="7" y="39"/>
                      <a:pt x="8" y="44"/>
                      <a:pt x="11" y="48"/>
                    </a:cubicBezTo>
                    <a:cubicBezTo>
                      <a:pt x="13" y="52"/>
                      <a:pt x="17" y="55"/>
                      <a:pt x="21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23" y="67"/>
                      <a:pt x="23" y="67"/>
                      <a:pt x="23" y="67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6" y="40"/>
                      <a:pt x="26" y="40"/>
                      <a:pt x="26" y="40"/>
                    </a:cubicBezTo>
                    <a:close/>
                    <a:moveTo>
                      <a:pt x="40" y="43"/>
                    </a:moveTo>
                    <a:cubicBezTo>
                      <a:pt x="40" y="43"/>
                      <a:pt x="40" y="43"/>
                      <a:pt x="39" y="43"/>
                    </a:cubicBezTo>
                    <a:cubicBezTo>
                      <a:pt x="38" y="43"/>
                      <a:pt x="37" y="43"/>
                      <a:pt x="36" y="42"/>
                    </a:cubicBezTo>
                    <a:cubicBezTo>
                      <a:pt x="35" y="42"/>
                      <a:pt x="34" y="43"/>
                      <a:pt x="33" y="43"/>
                    </a:cubicBezTo>
                    <a:cubicBezTo>
                      <a:pt x="32" y="43"/>
                      <a:pt x="31" y="42"/>
                      <a:pt x="30" y="42"/>
                    </a:cubicBezTo>
                    <a:cubicBezTo>
                      <a:pt x="29" y="42"/>
                      <a:pt x="28" y="43"/>
                      <a:pt x="28" y="43"/>
                    </a:cubicBezTo>
                    <a:cubicBezTo>
                      <a:pt x="27" y="43"/>
                      <a:pt x="27" y="43"/>
                      <a:pt x="27" y="42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32" y="51"/>
                      <a:pt x="32" y="51"/>
                      <a:pt x="32" y="51"/>
                    </a:cubicBezTo>
                    <a:cubicBezTo>
                      <a:pt x="32" y="67"/>
                      <a:pt x="32" y="67"/>
                      <a:pt x="32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40" y="43"/>
                      <a:pt x="40" y="43"/>
                      <a:pt x="40" y="43"/>
                    </a:cubicBezTo>
                    <a:close/>
                    <a:moveTo>
                      <a:pt x="43" y="96"/>
                    </a:moveTo>
                    <a:cubicBezTo>
                      <a:pt x="24" y="98"/>
                      <a:pt x="24" y="98"/>
                      <a:pt x="24" y="98"/>
                    </a:cubicBezTo>
                    <a:cubicBezTo>
                      <a:pt x="25" y="103"/>
                      <a:pt x="29" y="106"/>
                      <a:pt x="34" y="106"/>
                    </a:cubicBezTo>
                    <a:cubicBezTo>
                      <a:pt x="39" y="106"/>
                      <a:pt x="43" y="102"/>
                      <a:pt x="43" y="97"/>
                    </a:cubicBezTo>
                    <a:cubicBezTo>
                      <a:pt x="43" y="97"/>
                      <a:pt x="43" y="97"/>
                      <a:pt x="43" y="96"/>
                    </a:cubicBezTo>
                    <a:close/>
                    <a:moveTo>
                      <a:pt x="50" y="85"/>
                    </a:moveTo>
                    <a:cubicBezTo>
                      <a:pt x="17" y="88"/>
                      <a:pt x="17" y="88"/>
                      <a:pt x="17" y="88"/>
                    </a:cubicBezTo>
                    <a:cubicBezTo>
                      <a:pt x="17" y="89"/>
                      <a:pt x="17" y="89"/>
                      <a:pt x="17" y="89"/>
                    </a:cubicBezTo>
                    <a:cubicBezTo>
                      <a:pt x="17" y="89"/>
                      <a:pt x="17" y="90"/>
                      <a:pt x="17" y="90"/>
                    </a:cubicBezTo>
                    <a:cubicBezTo>
                      <a:pt x="50" y="87"/>
                      <a:pt x="50" y="87"/>
                      <a:pt x="50" y="87"/>
                    </a:cubicBezTo>
                    <a:cubicBezTo>
                      <a:pt x="50" y="87"/>
                      <a:pt x="50" y="86"/>
                      <a:pt x="50" y="86"/>
                    </a:cubicBezTo>
                    <a:cubicBezTo>
                      <a:pt x="50" y="86"/>
                      <a:pt x="50" y="86"/>
                      <a:pt x="50" y="85"/>
                    </a:cubicBezTo>
                    <a:close/>
                    <a:moveTo>
                      <a:pt x="50" y="73"/>
                    </a:moveTo>
                    <a:cubicBezTo>
                      <a:pt x="17" y="76"/>
                      <a:pt x="17" y="76"/>
                      <a:pt x="17" y="76"/>
                    </a:cubicBezTo>
                    <a:cubicBezTo>
                      <a:pt x="17" y="76"/>
                      <a:pt x="17" y="76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50" y="74"/>
                      <a:pt x="50" y="74"/>
                      <a:pt x="50" y="74"/>
                    </a:cubicBezTo>
                    <a:cubicBezTo>
                      <a:pt x="50" y="74"/>
                      <a:pt x="50" y="74"/>
                      <a:pt x="50" y="73"/>
                    </a:cubicBezTo>
                    <a:cubicBezTo>
                      <a:pt x="50" y="73"/>
                      <a:pt x="50" y="73"/>
                      <a:pt x="50" y="7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D5182DFF-719C-45E9-B75F-60EFBAEDA36F}"/>
              </a:ext>
            </a:extLst>
          </p:cNvPr>
          <p:cNvGrpSpPr/>
          <p:nvPr/>
        </p:nvGrpSpPr>
        <p:grpSpPr>
          <a:xfrm>
            <a:off x="1090196" y="4134666"/>
            <a:ext cx="10011608" cy="1327611"/>
            <a:chOff x="1022722" y="4086257"/>
            <a:chExt cx="10011608" cy="1327611"/>
          </a:xfrm>
        </p:grpSpPr>
        <p:sp>
          <p:nvSpPr>
            <p:cNvPr id="22" name="文本框 36">
              <a:extLst>
                <a:ext uri="{FF2B5EF4-FFF2-40B4-BE49-F238E27FC236}">
                  <a16:creationId xmlns:a16="http://schemas.microsoft.com/office/drawing/2014/main" id="{3C000427-8AF5-417F-B9D1-14226E7A1D2D}"/>
                </a:ext>
              </a:extLst>
            </p:cNvPr>
            <p:cNvSpPr txBox="1"/>
            <p:nvPr/>
          </p:nvSpPr>
          <p:spPr>
            <a:xfrm>
              <a:off x="1170246" y="4086257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23" name="Text Placeholder 32">
              <a:extLst>
                <a:ext uri="{FF2B5EF4-FFF2-40B4-BE49-F238E27FC236}">
                  <a16:creationId xmlns:a16="http://schemas.microsoft.com/office/drawing/2014/main" id="{FDD3D657-F0CE-4126-9E1C-8F3509AD3FC2}"/>
                </a:ext>
              </a:extLst>
            </p:cNvPr>
            <p:cNvSpPr txBox="1">
              <a:spLocks/>
            </p:cNvSpPr>
            <p:nvPr/>
          </p:nvSpPr>
          <p:spPr>
            <a:xfrm>
              <a:off x="1022722" y="4518741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  <p:sp>
          <p:nvSpPr>
            <p:cNvPr id="24" name="文本框 36">
              <a:extLst>
                <a:ext uri="{FF2B5EF4-FFF2-40B4-BE49-F238E27FC236}">
                  <a16:creationId xmlns:a16="http://schemas.microsoft.com/office/drawing/2014/main" id="{EE80A793-4040-421E-A849-173A75C8F47E}"/>
                </a:ext>
              </a:extLst>
            </p:cNvPr>
            <p:cNvSpPr txBox="1"/>
            <p:nvPr/>
          </p:nvSpPr>
          <p:spPr>
            <a:xfrm>
              <a:off x="3798568" y="4086257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25" name="Text Placeholder 32">
              <a:extLst>
                <a:ext uri="{FF2B5EF4-FFF2-40B4-BE49-F238E27FC236}">
                  <a16:creationId xmlns:a16="http://schemas.microsoft.com/office/drawing/2014/main" id="{38F6B0BA-F4EB-4EFA-8A93-EA758484E6A4}"/>
                </a:ext>
              </a:extLst>
            </p:cNvPr>
            <p:cNvSpPr txBox="1">
              <a:spLocks/>
            </p:cNvSpPr>
            <p:nvPr/>
          </p:nvSpPr>
          <p:spPr>
            <a:xfrm>
              <a:off x="3651044" y="4518741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  <p:sp>
          <p:nvSpPr>
            <p:cNvPr id="26" name="文本框 36">
              <a:extLst>
                <a:ext uri="{FF2B5EF4-FFF2-40B4-BE49-F238E27FC236}">
                  <a16:creationId xmlns:a16="http://schemas.microsoft.com/office/drawing/2014/main" id="{9863E6E6-4457-4858-81C7-49C2BBFFA331}"/>
                </a:ext>
              </a:extLst>
            </p:cNvPr>
            <p:cNvSpPr txBox="1"/>
            <p:nvPr/>
          </p:nvSpPr>
          <p:spPr>
            <a:xfrm>
              <a:off x="6169700" y="4086257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27" name="Text Placeholder 32">
              <a:extLst>
                <a:ext uri="{FF2B5EF4-FFF2-40B4-BE49-F238E27FC236}">
                  <a16:creationId xmlns:a16="http://schemas.microsoft.com/office/drawing/2014/main" id="{CD5B0221-AD1D-45FA-881E-60F0F62A9753}"/>
                </a:ext>
              </a:extLst>
            </p:cNvPr>
            <p:cNvSpPr txBox="1">
              <a:spLocks/>
            </p:cNvSpPr>
            <p:nvPr/>
          </p:nvSpPr>
          <p:spPr>
            <a:xfrm>
              <a:off x="6022176" y="4518741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  <p:sp>
          <p:nvSpPr>
            <p:cNvPr id="28" name="文本框 36">
              <a:extLst>
                <a:ext uri="{FF2B5EF4-FFF2-40B4-BE49-F238E27FC236}">
                  <a16:creationId xmlns:a16="http://schemas.microsoft.com/office/drawing/2014/main" id="{A4563742-7D66-4023-8E64-927BF5D1606D}"/>
                </a:ext>
              </a:extLst>
            </p:cNvPr>
            <p:cNvSpPr txBox="1"/>
            <p:nvPr/>
          </p:nvSpPr>
          <p:spPr>
            <a:xfrm>
              <a:off x="8798022" y="4086257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29" name="Text Placeholder 32">
              <a:extLst>
                <a:ext uri="{FF2B5EF4-FFF2-40B4-BE49-F238E27FC236}">
                  <a16:creationId xmlns:a16="http://schemas.microsoft.com/office/drawing/2014/main" id="{93C29CFC-7878-481C-B817-161D5EBCFB64}"/>
                </a:ext>
              </a:extLst>
            </p:cNvPr>
            <p:cNvSpPr txBox="1">
              <a:spLocks/>
            </p:cNvSpPr>
            <p:nvPr/>
          </p:nvSpPr>
          <p:spPr>
            <a:xfrm>
              <a:off x="8650498" y="4518741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42463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52A2480-A7C9-4AB9-8C4D-544CE91C8382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年中工作计划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Straight Connector 102">
            <a:extLst>
              <a:ext uri="{FF2B5EF4-FFF2-40B4-BE49-F238E27FC236}">
                <a16:creationId xmlns:a16="http://schemas.microsoft.com/office/drawing/2014/main" id="{CDDCFF6D-5B94-499B-BC5C-18CFF3ECA16F}"/>
              </a:ext>
            </a:extLst>
          </p:cNvPr>
          <p:cNvCxnSpPr/>
          <p:nvPr/>
        </p:nvCxnSpPr>
        <p:spPr>
          <a:xfrm>
            <a:off x="6072812" y="2370899"/>
            <a:ext cx="0" cy="4074606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109">
            <a:extLst>
              <a:ext uri="{FF2B5EF4-FFF2-40B4-BE49-F238E27FC236}">
                <a16:creationId xmlns:a16="http://schemas.microsoft.com/office/drawing/2014/main" id="{1571C5FA-86DF-48D9-AB89-050D6243216E}"/>
              </a:ext>
            </a:extLst>
          </p:cNvPr>
          <p:cNvGrpSpPr>
            <a:grpSpLocks noChangeAspect="1"/>
          </p:cNvGrpSpPr>
          <p:nvPr/>
        </p:nvGrpSpPr>
        <p:grpSpPr>
          <a:xfrm>
            <a:off x="1831773" y="5331329"/>
            <a:ext cx="486000" cy="486000"/>
            <a:chOff x="4194682" y="3591889"/>
            <a:chExt cx="376085" cy="37608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8" name="Oval 110">
              <a:extLst>
                <a:ext uri="{FF2B5EF4-FFF2-40B4-BE49-F238E27FC236}">
                  <a16:creationId xmlns:a16="http://schemas.microsoft.com/office/drawing/2014/main" id="{16301A53-9DAC-433B-9D55-07B67CAB7D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94682" y="3591889"/>
              <a:ext cx="376085" cy="37608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39" name="TextBox 111">
              <a:extLst>
                <a:ext uri="{FF2B5EF4-FFF2-40B4-BE49-F238E27FC236}">
                  <a16:creationId xmlns:a16="http://schemas.microsoft.com/office/drawing/2014/main" id="{991ACF9B-E42B-49C4-ABC1-9255C2612C42}"/>
                </a:ext>
              </a:extLst>
            </p:cNvPr>
            <p:cNvSpPr txBox="1"/>
            <p:nvPr/>
          </p:nvSpPr>
          <p:spPr>
            <a:xfrm>
              <a:off x="4304316" y="3609294"/>
              <a:ext cx="156815" cy="333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2200" dirty="0">
                  <a:solidFill>
                    <a:prstClr val="white">
                      <a:lumMod val="95000"/>
                    </a:prstClr>
                  </a:solidFill>
                  <a:latin typeface="FontAwesome" pitchFamily="2" charset="0"/>
                </a:rPr>
                <a:t>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CABF73B5-7E52-4E56-9AEF-644B9425FD3D}"/>
              </a:ext>
            </a:extLst>
          </p:cNvPr>
          <p:cNvGrpSpPr/>
          <p:nvPr/>
        </p:nvGrpSpPr>
        <p:grpSpPr>
          <a:xfrm>
            <a:off x="885387" y="2355448"/>
            <a:ext cx="4734340" cy="2142306"/>
            <a:chOff x="885387" y="2355448"/>
            <a:chExt cx="4734340" cy="2142306"/>
          </a:xfrm>
        </p:grpSpPr>
        <p:grpSp>
          <p:nvGrpSpPr>
            <p:cNvPr id="41" name="Group 15">
              <a:extLst>
                <a:ext uri="{FF2B5EF4-FFF2-40B4-BE49-F238E27FC236}">
                  <a16:creationId xmlns:a16="http://schemas.microsoft.com/office/drawing/2014/main" id="{B68A11B4-9540-49AB-83B9-2F5A50F3140D}"/>
                </a:ext>
              </a:extLst>
            </p:cNvPr>
            <p:cNvGrpSpPr/>
            <p:nvPr/>
          </p:nvGrpSpPr>
          <p:grpSpPr>
            <a:xfrm>
              <a:off x="903473" y="2788360"/>
              <a:ext cx="4716254" cy="1674197"/>
              <a:chOff x="3037944" y="955429"/>
              <a:chExt cx="4439181" cy="1575840"/>
            </a:xfrm>
          </p:grpSpPr>
          <p:sp>
            <p:nvSpPr>
              <p:cNvPr id="72" name="Oval 44">
                <a:extLst>
                  <a:ext uri="{FF2B5EF4-FFF2-40B4-BE49-F238E27FC236}">
                    <a16:creationId xmlns:a16="http://schemas.microsoft.com/office/drawing/2014/main" id="{C24A3630-9AC3-4EB7-A2A1-CCF2FD037170}"/>
                  </a:ext>
                </a:extLst>
              </p:cNvPr>
              <p:cNvSpPr/>
              <p:nvPr/>
            </p:nvSpPr>
            <p:spPr bwMode="auto">
              <a:xfrm>
                <a:off x="3037944" y="955429"/>
                <a:ext cx="523875" cy="523875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  <a:alpha val="84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Oval 45">
                <a:extLst>
                  <a:ext uri="{FF2B5EF4-FFF2-40B4-BE49-F238E27FC236}">
                    <a16:creationId xmlns:a16="http://schemas.microsoft.com/office/drawing/2014/main" id="{4A919FCB-3309-48A8-B31D-A509EAD9499A}"/>
                  </a:ext>
                </a:extLst>
              </p:cNvPr>
              <p:cNvSpPr/>
              <p:nvPr/>
            </p:nvSpPr>
            <p:spPr bwMode="auto">
              <a:xfrm>
                <a:off x="7015530" y="1425637"/>
                <a:ext cx="442913" cy="442913"/>
              </a:xfrm>
              <a:prstGeom prst="ellipse">
                <a:avLst/>
              </a:prstGeom>
              <a:solidFill>
                <a:srgbClr val="FFFFFF"/>
              </a:solidFill>
              <a:ln w="63500" cap="flat">
                <a:solidFill>
                  <a:schemeClr val="tx1">
                    <a:lumMod val="75000"/>
                    <a:lumOff val="25000"/>
                    <a:alpha val="85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/>
            </p:spPr>
            <p:txBody>
              <a:bodyPr lIns="0" tIns="0" rIns="0" bIns="0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Oval 46">
                <a:extLst>
                  <a:ext uri="{FF2B5EF4-FFF2-40B4-BE49-F238E27FC236}">
                    <a16:creationId xmlns:a16="http://schemas.microsoft.com/office/drawing/2014/main" id="{E8671801-7D5E-400B-8F67-1E3B82D009D4}"/>
                  </a:ext>
                </a:extLst>
              </p:cNvPr>
              <p:cNvSpPr/>
              <p:nvPr/>
            </p:nvSpPr>
            <p:spPr bwMode="auto">
              <a:xfrm>
                <a:off x="7339012" y="2393156"/>
                <a:ext cx="138113" cy="138113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lIns="0" tIns="0" rIns="0" bIns="0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2" name="Group 19">
              <a:extLst>
                <a:ext uri="{FF2B5EF4-FFF2-40B4-BE49-F238E27FC236}">
                  <a16:creationId xmlns:a16="http://schemas.microsoft.com/office/drawing/2014/main" id="{8A0CB0F5-4B7D-4B9A-BB65-C3C7DE1BD277}"/>
                </a:ext>
              </a:extLst>
            </p:cNvPr>
            <p:cNvGrpSpPr/>
            <p:nvPr/>
          </p:nvGrpSpPr>
          <p:grpSpPr>
            <a:xfrm>
              <a:off x="885387" y="2362772"/>
              <a:ext cx="1193527" cy="2093316"/>
              <a:chOff x="2980029" y="2084252"/>
              <a:chExt cx="1592209" cy="2795993"/>
            </a:xfrm>
            <a:solidFill>
              <a:schemeClr val="tx1">
                <a:lumMod val="75000"/>
                <a:lumOff val="25000"/>
              </a:schemeClr>
            </a:solidFill>
          </p:grpSpPr>
          <p:grpSp>
            <p:nvGrpSpPr>
              <p:cNvPr id="68" name="Group 17">
                <a:extLst>
                  <a:ext uri="{FF2B5EF4-FFF2-40B4-BE49-F238E27FC236}">
                    <a16:creationId xmlns:a16="http://schemas.microsoft.com/office/drawing/2014/main" id="{07126F5D-1751-4A17-8F76-00EE6D3C8188}"/>
                  </a:ext>
                </a:extLst>
              </p:cNvPr>
              <p:cNvGrpSpPr/>
              <p:nvPr/>
            </p:nvGrpSpPr>
            <p:grpSpPr bwMode="auto">
              <a:xfrm>
                <a:off x="2980029" y="2084252"/>
                <a:ext cx="1592209" cy="2795993"/>
                <a:chOff x="0" y="-2027"/>
                <a:chExt cx="1894" cy="3650"/>
              </a:xfrm>
              <a:grpFill/>
            </p:grpSpPr>
            <p:sp>
              <p:nvSpPr>
                <p:cNvPr id="70" name="Freeform 18">
                  <a:extLst>
                    <a:ext uri="{FF2B5EF4-FFF2-40B4-BE49-F238E27FC236}">
                      <a16:creationId xmlns:a16="http://schemas.microsoft.com/office/drawing/2014/main" id="{5E45265E-A087-4648-A555-354A5572D90C}"/>
                    </a:ext>
                  </a:extLst>
                </p:cNvPr>
                <p:cNvSpPr/>
                <p:nvPr/>
              </p:nvSpPr>
              <p:spPr bwMode="auto">
                <a:xfrm>
                  <a:off x="0" y="0"/>
                  <a:ext cx="1894" cy="1623"/>
                </a:xfrm>
                <a:custGeom>
                  <a:avLst/>
                  <a:gdLst>
                    <a:gd name="T0" fmla="*/ 0 w 21600"/>
                    <a:gd name="T1" fmla="*/ 21600 h 21600"/>
                    <a:gd name="T2" fmla="*/ 21600 w 21600"/>
                    <a:gd name="T3" fmla="*/ 21600 h 21600"/>
                    <a:gd name="T4" fmla="*/ 10849 w 21600"/>
                    <a:gd name="T5" fmla="*/ 0 h 21600"/>
                    <a:gd name="T6" fmla="*/ 0 w 21600"/>
                    <a:gd name="T7" fmla="*/ 21600 h 21600"/>
                    <a:gd name="T8" fmla="*/ 0 w 21600"/>
                    <a:gd name="T9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lnTo>
                        <a:pt x="21600" y="21600"/>
                      </a:lnTo>
                      <a:cubicBezTo>
                        <a:pt x="15074" y="15093"/>
                        <a:pt x="10849" y="0"/>
                        <a:pt x="10849" y="0"/>
                      </a:cubicBezTo>
                      <a:cubicBezTo>
                        <a:pt x="7796" y="12113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chemeClr val="tx1">
                          <a:alpha val="79999"/>
                        </a:schemeClr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1" name="Rectangle 19">
                  <a:extLst>
                    <a:ext uri="{FF2B5EF4-FFF2-40B4-BE49-F238E27FC236}">
                      <a16:creationId xmlns:a16="http://schemas.microsoft.com/office/drawing/2014/main" id="{C98ECB85-8517-4964-BEE1-1C6C0D9399D6}"/>
                    </a:ext>
                  </a:extLst>
                </p:cNvPr>
                <p:cNvSpPr/>
                <p:nvPr/>
              </p:nvSpPr>
              <p:spPr bwMode="auto">
                <a:xfrm>
                  <a:off x="567" y="-2027"/>
                  <a:ext cx="745" cy="29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r>
                    <a:rPr lang="en-US" sz="1200" dirty="0">
                      <a:solidFill>
                        <a:schemeClr val="bg1"/>
                      </a:solidFill>
                      <a:ea typeface="MS PGothic" panose="020B0600070205080204" charset="-128"/>
                      <a:cs typeface="Bebas Neue" charset="0"/>
                      <a:sym typeface="Bebas Neue" charset="0"/>
                    </a:rPr>
                    <a:t>40%</a:t>
                  </a:r>
                </a:p>
              </p:txBody>
            </p:sp>
          </p:grpSp>
          <p:cxnSp>
            <p:nvCxnSpPr>
              <p:cNvPr id="69" name="Straight Connector 21">
                <a:extLst>
                  <a:ext uri="{FF2B5EF4-FFF2-40B4-BE49-F238E27FC236}">
                    <a16:creationId xmlns:a16="http://schemas.microsoft.com/office/drawing/2014/main" id="{27876A15-BC75-468D-8212-1AAB7BBEBC81}"/>
                  </a:ext>
                </a:extLst>
              </p:cNvPr>
              <p:cNvCxnSpPr>
                <a:endCxn id="70" idx="2"/>
              </p:cNvCxnSpPr>
              <p:nvPr/>
            </p:nvCxnSpPr>
            <p:spPr>
              <a:xfrm>
                <a:off x="3757600" y="2406455"/>
                <a:ext cx="22145" cy="1170000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  <a:headEnd type="oval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24">
              <a:extLst>
                <a:ext uri="{FF2B5EF4-FFF2-40B4-BE49-F238E27FC236}">
                  <a16:creationId xmlns:a16="http://schemas.microsoft.com/office/drawing/2014/main" id="{81CE70C3-562B-4726-907D-30B4DE3EFBB7}"/>
                </a:ext>
              </a:extLst>
            </p:cNvPr>
            <p:cNvGrpSpPr/>
            <p:nvPr/>
          </p:nvGrpSpPr>
          <p:grpSpPr>
            <a:xfrm>
              <a:off x="1675519" y="2355448"/>
              <a:ext cx="1193527" cy="2099864"/>
              <a:chOff x="4103989" y="2062474"/>
              <a:chExt cx="1592209" cy="2804737"/>
            </a:xfrm>
            <a:solidFill>
              <a:schemeClr val="tx1">
                <a:lumMod val="50000"/>
                <a:lumOff val="50000"/>
              </a:schemeClr>
            </a:solidFill>
          </p:grpSpPr>
          <p:grpSp>
            <p:nvGrpSpPr>
              <p:cNvPr id="64" name="Group 20">
                <a:extLst>
                  <a:ext uri="{FF2B5EF4-FFF2-40B4-BE49-F238E27FC236}">
                    <a16:creationId xmlns:a16="http://schemas.microsoft.com/office/drawing/2014/main" id="{DC831BEE-A81A-464A-86EB-C5A727ED8728}"/>
                  </a:ext>
                </a:extLst>
              </p:cNvPr>
              <p:cNvGrpSpPr/>
              <p:nvPr/>
            </p:nvGrpSpPr>
            <p:grpSpPr bwMode="auto">
              <a:xfrm>
                <a:off x="4103989" y="2062474"/>
                <a:ext cx="1592209" cy="2804737"/>
                <a:chOff x="0" y="-2601"/>
                <a:chExt cx="1894" cy="3658"/>
              </a:xfrm>
              <a:grpFill/>
            </p:grpSpPr>
            <p:sp>
              <p:nvSpPr>
                <p:cNvPr id="66" name="Freeform 21">
                  <a:extLst>
                    <a:ext uri="{FF2B5EF4-FFF2-40B4-BE49-F238E27FC236}">
                      <a16:creationId xmlns:a16="http://schemas.microsoft.com/office/drawing/2014/main" id="{189BEBF7-AFEF-4BB4-8097-EF01BDB6DEB1}"/>
                    </a:ext>
                  </a:extLst>
                </p:cNvPr>
                <p:cNvSpPr/>
                <p:nvPr/>
              </p:nvSpPr>
              <p:spPr bwMode="auto">
                <a:xfrm>
                  <a:off x="0" y="-17"/>
                  <a:ext cx="1894" cy="1074"/>
                </a:xfrm>
                <a:custGeom>
                  <a:avLst/>
                  <a:gdLst>
                    <a:gd name="T0" fmla="*/ 0 w 21600"/>
                    <a:gd name="T1" fmla="*/ 21600 h 21600"/>
                    <a:gd name="T2" fmla="*/ 21600 w 21600"/>
                    <a:gd name="T3" fmla="*/ 21600 h 21600"/>
                    <a:gd name="T4" fmla="*/ 10849 w 21600"/>
                    <a:gd name="T5" fmla="*/ 0 h 21600"/>
                    <a:gd name="T6" fmla="*/ 0 w 21600"/>
                    <a:gd name="T7" fmla="*/ 21600 h 21600"/>
                    <a:gd name="T8" fmla="*/ 0 w 21600"/>
                    <a:gd name="T9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lnTo>
                        <a:pt x="21600" y="21600"/>
                      </a:lnTo>
                      <a:cubicBezTo>
                        <a:pt x="15074" y="15093"/>
                        <a:pt x="10849" y="0"/>
                        <a:pt x="10849" y="0"/>
                      </a:cubicBezTo>
                      <a:cubicBezTo>
                        <a:pt x="7796" y="12113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chemeClr val="tx1">
                          <a:alpha val="79999"/>
                        </a:schemeClr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7" name="Rectangle 22">
                  <a:extLst>
                    <a:ext uri="{FF2B5EF4-FFF2-40B4-BE49-F238E27FC236}">
                      <a16:creationId xmlns:a16="http://schemas.microsoft.com/office/drawing/2014/main" id="{22BF0521-2F59-4A9B-9FCD-F74703570B1E}"/>
                    </a:ext>
                  </a:extLst>
                </p:cNvPr>
                <p:cNvSpPr/>
                <p:nvPr/>
              </p:nvSpPr>
              <p:spPr bwMode="auto">
                <a:xfrm>
                  <a:off x="556" y="-2601"/>
                  <a:ext cx="745" cy="299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r>
                    <a:rPr lang="en-US" sz="1200" dirty="0">
                      <a:solidFill>
                        <a:schemeClr val="bg1"/>
                      </a:solidFill>
                      <a:ea typeface="MS PGothic" panose="020B0600070205080204" charset="-128"/>
                      <a:cs typeface="Bebas Neue" charset="0"/>
                      <a:sym typeface="Bebas Neue" charset="0"/>
                    </a:rPr>
                    <a:t>30%</a:t>
                  </a:r>
                </a:p>
              </p:txBody>
            </p:sp>
          </p:grpSp>
          <p:cxnSp>
            <p:nvCxnSpPr>
              <p:cNvPr id="65" name="Straight Connector 26">
                <a:extLst>
                  <a:ext uri="{FF2B5EF4-FFF2-40B4-BE49-F238E27FC236}">
                    <a16:creationId xmlns:a16="http://schemas.microsoft.com/office/drawing/2014/main" id="{064B1993-2C8B-4026-9BF1-A0CC81056BA6}"/>
                  </a:ext>
                </a:extLst>
              </p:cNvPr>
              <p:cNvCxnSpPr/>
              <p:nvPr/>
            </p:nvCxnSpPr>
            <p:spPr>
              <a:xfrm>
                <a:off x="4881901" y="2406454"/>
                <a:ext cx="21804" cy="159403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  <a:headEnd type="oval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30">
              <a:extLst>
                <a:ext uri="{FF2B5EF4-FFF2-40B4-BE49-F238E27FC236}">
                  <a16:creationId xmlns:a16="http://schemas.microsoft.com/office/drawing/2014/main" id="{DCC7464E-1279-40FF-90A4-8A3B721C1FDA}"/>
                </a:ext>
              </a:extLst>
            </p:cNvPr>
            <p:cNvGrpSpPr/>
            <p:nvPr/>
          </p:nvGrpSpPr>
          <p:grpSpPr>
            <a:xfrm>
              <a:off x="3387871" y="2365834"/>
              <a:ext cx="1193527" cy="2091024"/>
              <a:chOff x="6367886" y="2087314"/>
              <a:chExt cx="1592209" cy="2792932"/>
            </a:xfrm>
            <a:solidFill>
              <a:schemeClr val="tx1">
                <a:lumMod val="50000"/>
                <a:lumOff val="50000"/>
              </a:schemeClr>
            </a:solidFill>
          </p:grpSpPr>
          <p:grpSp>
            <p:nvGrpSpPr>
              <p:cNvPr id="60" name="Group 23">
                <a:extLst>
                  <a:ext uri="{FF2B5EF4-FFF2-40B4-BE49-F238E27FC236}">
                    <a16:creationId xmlns:a16="http://schemas.microsoft.com/office/drawing/2014/main" id="{81EEF000-9445-4097-BAFA-339B194867BA}"/>
                  </a:ext>
                </a:extLst>
              </p:cNvPr>
              <p:cNvGrpSpPr/>
              <p:nvPr/>
            </p:nvGrpSpPr>
            <p:grpSpPr bwMode="auto">
              <a:xfrm>
                <a:off x="6367886" y="2087314"/>
                <a:ext cx="1592209" cy="2792932"/>
                <a:chOff x="0" y="-1789"/>
                <a:chExt cx="1894" cy="3646"/>
              </a:xfrm>
              <a:grpFill/>
            </p:grpSpPr>
            <p:sp>
              <p:nvSpPr>
                <p:cNvPr id="62" name="Freeform 24">
                  <a:extLst>
                    <a:ext uri="{FF2B5EF4-FFF2-40B4-BE49-F238E27FC236}">
                      <a16:creationId xmlns:a16="http://schemas.microsoft.com/office/drawing/2014/main" id="{96983197-96CE-4828-84D0-74513A05BB57}"/>
                    </a:ext>
                  </a:extLst>
                </p:cNvPr>
                <p:cNvSpPr/>
                <p:nvPr/>
              </p:nvSpPr>
              <p:spPr bwMode="auto">
                <a:xfrm>
                  <a:off x="0" y="0"/>
                  <a:ext cx="1894" cy="1857"/>
                </a:xfrm>
                <a:custGeom>
                  <a:avLst/>
                  <a:gdLst>
                    <a:gd name="T0" fmla="*/ 0 w 21600"/>
                    <a:gd name="T1" fmla="*/ 21600 h 21600"/>
                    <a:gd name="T2" fmla="*/ 21600 w 21600"/>
                    <a:gd name="T3" fmla="*/ 21600 h 21600"/>
                    <a:gd name="T4" fmla="*/ 10849 w 21600"/>
                    <a:gd name="T5" fmla="*/ 0 h 21600"/>
                    <a:gd name="T6" fmla="*/ 0 w 21600"/>
                    <a:gd name="T7" fmla="*/ 21600 h 21600"/>
                    <a:gd name="T8" fmla="*/ 0 w 21600"/>
                    <a:gd name="T9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lnTo>
                        <a:pt x="21600" y="21600"/>
                      </a:lnTo>
                      <a:cubicBezTo>
                        <a:pt x="15074" y="15093"/>
                        <a:pt x="10849" y="0"/>
                        <a:pt x="10849" y="0"/>
                      </a:cubicBezTo>
                      <a:cubicBezTo>
                        <a:pt x="7796" y="12113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chemeClr val="tx1">
                          <a:alpha val="79999"/>
                        </a:schemeClr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63" name="Rectangle 25">
                  <a:extLst>
                    <a:ext uri="{FF2B5EF4-FFF2-40B4-BE49-F238E27FC236}">
                      <a16:creationId xmlns:a16="http://schemas.microsoft.com/office/drawing/2014/main" id="{3700056C-F037-4675-9700-B98801A5B120}"/>
                    </a:ext>
                  </a:extLst>
                </p:cNvPr>
                <p:cNvSpPr/>
                <p:nvPr/>
              </p:nvSpPr>
              <p:spPr bwMode="auto">
                <a:xfrm>
                  <a:off x="578" y="-1789"/>
                  <a:ext cx="745" cy="299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r>
                    <a:rPr lang="en-US" sz="1200" dirty="0">
                      <a:solidFill>
                        <a:schemeClr val="bg1"/>
                      </a:solidFill>
                      <a:ea typeface="MS PGothic" panose="020B0600070205080204" charset="-128"/>
                      <a:cs typeface="Bebas Neue" charset="0"/>
                      <a:sym typeface="Bebas Neue" charset="0"/>
                    </a:rPr>
                    <a:t>65%</a:t>
                  </a:r>
                </a:p>
              </p:txBody>
            </p:sp>
          </p:grpSp>
          <p:cxnSp>
            <p:nvCxnSpPr>
              <p:cNvPr id="61" name="Straight Connector 32">
                <a:extLst>
                  <a:ext uri="{FF2B5EF4-FFF2-40B4-BE49-F238E27FC236}">
                    <a16:creationId xmlns:a16="http://schemas.microsoft.com/office/drawing/2014/main" id="{8774FEFD-6A9F-421B-BB0C-2D168EAC4E18}"/>
                  </a:ext>
                </a:extLst>
              </p:cNvPr>
              <p:cNvCxnSpPr/>
              <p:nvPr/>
            </p:nvCxnSpPr>
            <p:spPr>
              <a:xfrm rot="5400000" flipV="1">
                <a:off x="6659990" y="2908313"/>
                <a:ext cx="1008000" cy="4283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  <a:headEnd type="oval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35">
              <a:extLst>
                <a:ext uri="{FF2B5EF4-FFF2-40B4-BE49-F238E27FC236}">
                  <a16:creationId xmlns:a16="http://schemas.microsoft.com/office/drawing/2014/main" id="{EE3491BE-BAAA-475C-B0EF-7DBB5A1DAD7D}"/>
                </a:ext>
              </a:extLst>
            </p:cNvPr>
            <p:cNvGrpSpPr/>
            <p:nvPr/>
          </p:nvGrpSpPr>
          <p:grpSpPr>
            <a:xfrm>
              <a:off x="2500170" y="2360927"/>
              <a:ext cx="1194157" cy="2094699"/>
              <a:chOff x="5204412" y="2082406"/>
              <a:chExt cx="1593049" cy="2797840"/>
            </a:xfrm>
            <a:solidFill>
              <a:schemeClr val="tx1">
                <a:lumMod val="75000"/>
                <a:lumOff val="25000"/>
              </a:schemeClr>
            </a:solidFill>
          </p:grpSpPr>
          <p:grpSp>
            <p:nvGrpSpPr>
              <p:cNvPr id="56" name="Group 14">
                <a:extLst>
                  <a:ext uri="{FF2B5EF4-FFF2-40B4-BE49-F238E27FC236}">
                    <a16:creationId xmlns:a16="http://schemas.microsoft.com/office/drawing/2014/main" id="{A01CDC24-204F-48C2-BB2A-906B9652F51D}"/>
                  </a:ext>
                </a:extLst>
              </p:cNvPr>
              <p:cNvGrpSpPr/>
              <p:nvPr/>
            </p:nvGrpSpPr>
            <p:grpSpPr bwMode="auto">
              <a:xfrm>
                <a:off x="5204412" y="2082406"/>
                <a:ext cx="1593049" cy="2797840"/>
                <a:chOff x="0" y="-1020"/>
                <a:chExt cx="1894" cy="3651"/>
              </a:xfrm>
              <a:grpFill/>
            </p:grpSpPr>
            <p:sp>
              <p:nvSpPr>
                <p:cNvPr id="58" name="Freeform 15">
                  <a:extLst>
                    <a:ext uri="{FF2B5EF4-FFF2-40B4-BE49-F238E27FC236}">
                      <a16:creationId xmlns:a16="http://schemas.microsoft.com/office/drawing/2014/main" id="{E8BAF147-CB64-4F77-B0BE-AD44A5564A03}"/>
                    </a:ext>
                  </a:extLst>
                </p:cNvPr>
                <p:cNvSpPr/>
                <p:nvPr/>
              </p:nvSpPr>
              <p:spPr bwMode="auto">
                <a:xfrm>
                  <a:off x="0" y="0"/>
                  <a:ext cx="1894" cy="2631"/>
                </a:xfrm>
                <a:custGeom>
                  <a:avLst/>
                  <a:gdLst>
                    <a:gd name="T0" fmla="*/ 0 w 21600"/>
                    <a:gd name="T1" fmla="*/ 21600 h 21600"/>
                    <a:gd name="T2" fmla="*/ 21600 w 21600"/>
                    <a:gd name="T3" fmla="*/ 21600 h 21600"/>
                    <a:gd name="T4" fmla="*/ 10849 w 21600"/>
                    <a:gd name="T5" fmla="*/ 0 h 21600"/>
                    <a:gd name="T6" fmla="*/ 0 w 21600"/>
                    <a:gd name="T7" fmla="*/ 21600 h 21600"/>
                    <a:gd name="T8" fmla="*/ 0 w 21600"/>
                    <a:gd name="T9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lnTo>
                        <a:pt x="21600" y="21600"/>
                      </a:lnTo>
                      <a:cubicBezTo>
                        <a:pt x="15074" y="15093"/>
                        <a:pt x="10849" y="0"/>
                        <a:pt x="10849" y="0"/>
                      </a:cubicBezTo>
                      <a:cubicBezTo>
                        <a:pt x="7796" y="12113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chemeClr val="tx1">
                          <a:alpha val="79999"/>
                        </a:schemeClr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" name="Rectangle 16">
                  <a:extLst>
                    <a:ext uri="{FF2B5EF4-FFF2-40B4-BE49-F238E27FC236}">
                      <a16:creationId xmlns:a16="http://schemas.microsoft.com/office/drawing/2014/main" id="{FE9B36EA-81D3-4BCB-890E-7B4477A90BD1}"/>
                    </a:ext>
                  </a:extLst>
                </p:cNvPr>
                <p:cNvSpPr/>
                <p:nvPr/>
              </p:nvSpPr>
              <p:spPr bwMode="auto">
                <a:xfrm>
                  <a:off x="570" y="-1020"/>
                  <a:ext cx="745" cy="29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r>
                    <a:rPr lang="en-US" sz="1200" dirty="0">
                      <a:solidFill>
                        <a:schemeClr val="bg1"/>
                      </a:solidFill>
                      <a:ea typeface="MS PGothic" panose="020B0600070205080204" charset="-128"/>
                      <a:cs typeface="Bebas Neue" charset="0"/>
                      <a:sym typeface="Bebas Neue" charset="0"/>
                    </a:rPr>
                    <a:t>85%</a:t>
                  </a:r>
                </a:p>
              </p:txBody>
            </p:sp>
          </p:grpSp>
          <p:cxnSp>
            <p:nvCxnSpPr>
              <p:cNvPr id="57" name="Straight Connector 37">
                <a:extLst>
                  <a:ext uri="{FF2B5EF4-FFF2-40B4-BE49-F238E27FC236}">
                    <a16:creationId xmlns:a16="http://schemas.microsoft.com/office/drawing/2014/main" id="{7318BA73-DB2D-4B3C-BF69-8EFB8A7D0C22}"/>
                  </a:ext>
                </a:extLst>
              </p:cNvPr>
              <p:cNvCxnSpPr/>
              <p:nvPr/>
            </p:nvCxnSpPr>
            <p:spPr>
              <a:xfrm rot="5400000" flipV="1">
                <a:off x="5788028" y="2633036"/>
                <a:ext cx="432000" cy="4284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  <a:headEnd type="oval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1">
              <a:extLst>
                <a:ext uri="{FF2B5EF4-FFF2-40B4-BE49-F238E27FC236}">
                  <a16:creationId xmlns:a16="http://schemas.microsoft.com/office/drawing/2014/main" id="{94FD615E-749E-45DC-80AC-A52E965E70F6}"/>
                </a:ext>
              </a:extLst>
            </p:cNvPr>
            <p:cNvGrpSpPr/>
            <p:nvPr/>
          </p:nvGrpSpPr>
          <p:grpSpPr>
            <a:xfrm>
              <a:off x="4208490" y="2370899"/>
              <a:ext cx="1193527" cy="2077473"/>
              <a:chOff x="7507820" y="2092379"/>
              <a:chExt cx="1592209" cy="2774832"/>
            </a:xfrm>
            <a:solidFill>
              <a:schemeClr val="tx1">
                <a:lumMod val="75000"/>
                <a:lumOff val="25000"/>
              </a:schemeClr>
            </a:solidFill>
          </p:grpSpPr>
          <p:grpSp>
            <p:nvGrpSpPr>
              <p:cNvPr id="52" name="Group 26">
                <a:extLst>
                  <a:ext uri="{FF2B5EF4-FFF2-40B4-BE49-F238E27FC236}">
                    <a16:creationId xmlns:a16="http://schemas.microsoft.com/office/drawing/2014/main" id="{D44E9C70-6CFF-4A1C-BC1D-BE5592B4EB99}"/>
                  </a:ext>
                </a:extLst>
              </p:cNvPr>
              <p:cNvGrpSpPr/>
              <p:nvPr/>
            </p:nvGrpSpPr>
            <p:grpSpPr bwMode="auto">
              <a:xfrm>
                <a:off x="7507820" y="2092379"/>
                <a:ext cx="1592209" cy="2774832"/>
                <a:chOff x="0" y="-2562"/>
                <a:chExt cx="1894" cy="3619"/>
              </a:xfrm>
              <a:grpFill/>
            </p:grpSpPr>
            <p:sp>
              <p:nvSpPr>
                <p:cNvPr id="54" name="Freeform 27">
                  <a:extLst>
                    <a:ext uri="{FF2B5EF4-FFF2-40B4-BE49-F238E27FC236}">
                      <a16:creationId xmlns:a16="http://schemas.microsoft.com/office/drawing/2014/main" id="{1E65AE72-CD6B-49DA-BAB8-E7936F4436A5}"/>
                    </a:ext>
                  </a:extLst>
                </p:cNvPr>
                <p:cNvSpPr/>
                <p:nvPr/>
              </p:nvSpPr>
              <p:spPr bwMode="auto">
                <a:xfrm>
                  <a:off x="0" y="-17"/>
                  <a:ext cx="1894" cy="1074"/>
                </a:xfrm>
                <a:custGeom>
                  <a:avLst/>
                  <a:gdLst>
                    <a:gd name="T0" fmla="*/ 0 w 21600"/>
                    <a:gd name="T1" fmla="*/ 21600 h 21600"/>
                    <a:gd name="T2" fmla="*/ 21600 w 21600"/>
                    <a:gd name="T3" fmla="*/ 21600 h 21600"/>
                    <a:gd name="T4" fmla="*/ 10849 w 21600"/>
                    <a:gd name="T5" fmla="*/ 0 h 21600"/>
                    <a:gd name="T6" fmla="*/ 0 w 21600"/>
                    <a:gd name="T7" fmla="*/ 21600 h 21600"/>
                    <a:gd name="T8" fmla="*/ 0 w 21600"/>
                    <a:gd name="T9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lnTo>
                        <a:pt x="21600" y="21600"/>
                      </a:lnTo>
                      <a:cubicBezTo>
                        <a:pt x="15074" y="15093"/>
                        <a:pt x="10849" y="0"/>
                        <a:pt x="10849" y="0"/>
                      </a:cubicBezTo>
                      <a:cubicBezTo>
                        <a:pt x="7796" y="12113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chemeClr val="tx1">
                          <a:alpha val="79999"/>
                        </a:schemeClr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5" name="Rectangle 28">
                  <a:extLst>
                    <a:ext uri="{FF2B5EF4-FFF2-40B4-BE49-F238E27FC236}">
                      <a16:creationId xmlns:a16="http://schemas.microsoft.com/office/drawing/2014/main" id="{CBC30D21-4D46-44B6-A62E-8769D005122E}"/>
                    </a:ext>
                  </a:extLst>
                </p:cNvPr>
                <p:cNvSpPr/>
                <p:nvPr/>
              </p:nvSpPr>
              <p:spPr bwMode="auto">
                <a:xfrm>
                  <a:off x="590" y="-2562"/>
                  <a:ext cx="745" cy="29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r>
                    <a:rPr lang="en-US" sz="1200" dirty="0">
                      <a:solidFill>
                        <a:schemeClr val="bg1"/>
                      </a:solidFill>
                      <a:ea typeface="MS PGothic" panose="020B0600070205080204" charset="-128"/>
                      <a:cs typeface="Bebas Neue" charset="0"/>
                      <a:sym typeface="Bebas Neue" charset="0"/>
                    </a:rPr>
                    <a:t>35%</a:t>
                  </a:r>
                </a:p>
              </p:txBody>
            </p:sp>
          </p:grpSp>
          <p:cxnSp>
            <p:nvCxnSpPr>
              <p:cNvPr id="53" name="Straight Connector 43">
                <a:extLst>
                  <a:ext uri="{FF2B5EF4-FFF2-40B4-BE49-F238E27FC236}">
                    <a16:creationId xmlns:a16="http://schemas.microsoft.com/office/drawing/2014/main" id="{4C0FAE65-4DCD-426D-976A-29C1B6E6CCAC}"/>
                  </a:ext>
                </a:extLst>
              </p:cNvPr>
              <p:cNvCxnSpPr/>
              <p:nvPr/>
            </p:nvCxnSpPr>
            <p:spPr>
              <a:xfrm>
                <a:off x="8320445" y="2406454"/>
                <a:ext cx="0" cy="159403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  <a:headEnd type="oval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115">
              <a:extLst>
                <a:ext uri="{FF2B5EF4-FFF2-40B4-BE49-F238E27FC236}">
                  <a16:creationId xmlns:a16="http://schemas.microsoft.com/office/drawing/2014/main" id="{51303CF5-4564-44FA-B7CD-CC1DDE637C22}"/>
                </a:ext>
              </a:extLst>
            </p:cNvPr>
            <p:cNvSpPr txBox="1"/>
            <p:nvPr/>
          </p:nvSpPr>
          <p:spPr>
            <a:xfrm>
              <a:off x="1143676" y="4226111"/>
              <a:ext cx="66464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b="1" dirty="0">
                  <a:solidFill>
                    <a:prstClr val="white">
                      <a:lumMod val="95000"/>
                    </a:prstClr>
                  </a:solidFill>
                </a:rPr>
                <a:t>SHOES</a:t>
              </a:r>
            </a:p>
          </p:txBody>
        </p:sp>
        <p:sp>
          <p:nvSpPr>
            <p:cNvPr id="48" name="TextBox 116">
              <a:extLst>
                <a:ext uri="{FF2B5EF4-FFF2-40B4-BE49-F238E27FC236}">
                  <a16:creationId xmlns:a16="http://schemas.microsoft.com/office/drawing/2014/main" id="{871A81A9-587C-4F40-BAF8-947FB66F7185}"/>
                </a:ext>
              </a:extLst>
            </p:cNvPr>
            <p:cNvSpPr txBox="1"/>
            <p:nvPr/>
          </p:nvSpPr>
          <p:spPr>
            <a:xfrm>
              <a:off x="1934493" y="4231130"/>
              <a:ext cx="66464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b="1" dirty="0">
                  <a:solidFill>
                    <a:prstClr val="white">
                      <a:lumMod val="95000"/>
                    </a:prstClr>
                  </a:solidFill>
                </a:rPr>
                <a:t>BAGS</a:t>
              </a:r>
            </a:p>
          </p:txBody>
        </p:sp>
        <p:sp>
          <p:nvSpPr>
            <p:cNvPr id="49" name="TextBox 117">
              <a:extLst>
                <a:ext uri="{FF2B5EF4-FFF2-40B4-BE49-F238E27FC236}">
                  <a16:creationId xmlns:a16="http://schemas.microsoft.com/office/drawing/2014/main" id="{B81F4D6F-63CC-4583-8071-5F494DF2C6F2}"/>
                </a:ext>
              </a:extLst>
            </p:cNvPr>
            <p:cNvSpPr txBox="1"/>
            <p:nvPr/>
          </p:nvSpPr>
          <p:spPr>
            <a:xfrm>
              <a:off x="2733464" y="4219937"/>
              <a:ext cx="73163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b="1" dirty="0">
                  <a:solidFill>
                    <a:prstClr val="white">
                      <a:lumMod val="95000"/>
                    </a:prstClr>
                  </a:solidFill>
                </a:rPr>
                <a:t>APPAREL</a:t>
              </a:r>
            </a:p>
          </p:txBody>
        </p:sp>
        <p:sp>
          <p:nvSpPr>
            <p:cNvPr id="50" name="TextBox 118">
              <a:extLst>
                <a:ext uri="{FF2B5EF4-FFF2-40B4-BE49-F238E27FC236}">
                  <a16:creationId xmlns:a16="http://schemas.microsoft.com/office/drawing/2014/main" id="{BAE7011D-BFF9-4E36-9682-3EFB0E29CB60}"/>
                </a:ext>
              </a:extLst>
            </p:cNvPr>
            <p:cNvSpPr txBox="1"/>
            <p:nvPr/>
          </p:nvSpPr>
          <p:spPr>
            <a:xfrm>
              <a:off x="3648223" y="4226111"/>
              <a:ext cx="66464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b="1" dirty="0">
                  <a:solidFill>
                    <a:prstClr val="white">
                      <a:lumMod val="95000"/>
                    </a:prstClr>
                  </a:solidFill>
                </a:rPr>
                <a:t>T SHIRT</a:t>
              </a:r>
            </a:p>
          </p:txBody>
        </p:sp>
        <p:sp>
          <p:nvSpPr>
            <p:cNvPr id="51" name="TextBox 119">
              <a:extLst>
                <a:ext uri="{FF2B5EF4-FFF2-40B4-BE49-F238E27FC236}">
                  <a16:creationId xmlns:a16="http://schemas.microsoft.com/office/drawing/2014/main" id="{BCB8B3FF-7A96-44B6-89E5-40D3F4CC7371}"/>
                </a:ext>
              </a:extLst>
            </p:cNvPr>
            <p:cNvSpPr txBox="1"/>
            <p:nvPr/>
          </p:nvSpPr>
          <p:spPr>
            <a:xfrm>
              <a:off x="4475792" y="4236144"/>
              <a:ext cx="66464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b="1" dirty="0">
                  <a:solidFill>
                    <a:prstClr val="white">
                      <a:lumMod val="95000"/>
                    </a:prstClr>
                  </a:solidFill>
                </a:rPr>
                <a:t>JEANS</a:t>
              </a: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8AB6F5CD-4B9C-46CE-AC66-DCF5EDAF1691}"/>
              </a:ext>
            </a:extLst>
          </p:cNvPr>
          <p:cNvGrpSpPr/>
          <p:nvPr/>
        </p:nvGrpSpPr>
        <p:grpSpPr>
          <a:xfrm>
            <a:off x="6472196" y="2348517"/>
            <a:ext cx="4734340" cy="2114046"/>
            <a:chOff x="6472196" y="2348517"/>
            <a:chExt cx="4734340" cy="2114046"/>
          </a:xfrm>
        </p:grpSpPr>
        <p:grpSp>
          <p:nvGrpSpPr>
            <p:cNvPr id="76" name="Group 71">
              <a:extLst>
                <a:ext uri="{FF2B5EF4-FFF2-40B4-BE49-F238E27FC236}">
                  <a16:creationId xmlns:a16="http://schemas.microsoft.com/office/drawing/2014/main" id="{C0B08F33-B62D-4F13-966B-312277533BA6}"/>
                </a:ext>
              </a:extLst>
            </p:cNvPr>
            <p:cNvGrpSpPr/>
            <p:nvPr/>
          </p:nvGrpSpPr>
          <p:grpSpPr>
            <a:xfrm>
              <a:off x="6490282" y="2781429"/>
              <a:ext cx="4716254" cy="1674197"/>
              <a:chOff x="3037944" y="955429"/>
              <a:chExt cx="4439181" cy="1575840"/>
            </a:xfrm>
          </p:grpSpPr>
          <p:sp>
            <p:nvSpPr>
              <p:cNvPr id="107" name="Oval 44">
                <a:extLst>
                  <a:ext uri="{FF2B5EF4-FFF2-40B4-BE49-F238E27FC236}">
                    <a16:creationId xmlns:a16="http://schemas.microsoft.com/office/drawing/2014/main" id="{863CDA14-6975-4C31-BA68-7C8DC8B25D47}"/>
                  </a:ext>
                </a:extLst>
              </p:cNvPr>
              <p:cNvSpPr/>
              <p:nvPr/>
            </p:nvSpPr>
            <p:spPr bwMode="auto">
              <a:xfrm>
                <a:off x="3037944" y="955429"/>
                <a:ext cx="523875" cy="523875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  <a:alpha val="84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8" name="Oval 45">
                <a:extLst>
                  <a:ext uri="{FF2B5EF4-FFF2-40B4-BE49-F238E27FC236}">
                    <a16:creationId xmlns:a16="http://schemas.microsoft.com/office/drawing/2014/main" id="{22E1C220-A2C9-46C2-97CF-32FFF3A6E062}"/>
                  </a:ext>
                </a:extLst>
              </p:cNvPr>
              <p:cNvSpPr/>
              <p:nvPr/>
            </p:nvSpPr>
            <p:spPr bwMode="auto">
              <a:xfrm>
                <a:off x="7015530" y="1425637"/>
                <a:ext cx="442913" cy="442913"/>
              </a:xfrm>
              <a:prstGeom prst="ellipse">
                <a:avLst/>
              </a:prstGeom>
              <a:solidFill>
                <a:srgbClr val="FFFFFF"/>
              </a:solidFill>
              <a:ln w="63500" cap="flat">
                <a:solidFill>
                  <a:schemeClr val="tx1">
                    <a:lumMod val="65000"/>
                    <a:lumOff val="35000"/>
                    <a:alpha val="85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xtLst/>
            </p:spPr>
            <p:txBody>
              <a:bodyPr lIns="0" tIns="0" rIns="0" bIns="0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9" name="Oval 46">
                <a:extLst>
                  <a:ext uri="{FF2B5EF4-FFF2-40B4-BE49-F238E27FC236}">
                    <a16:creationId xmlns:a16="http://schemas.microsoft.com/office/drawing/2014/main" id="{E803F3F4-90BF-4DB1-959C-F8E6FDC5DD83}"/>
                  </a:ext>
                </a:extLst>
              </p:cNvPr>
              <p:cNvSpPr/>
              <p:nvPr/>
            </p:nvSpPr>
            <p:spPr bwMode="auto">
              <a:xfrm>
                <a:off x="7339012" y="2393156"/>
                <a:ext cx="138113" cy="1381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lIns="0" tIns="0" rIns="0" bIns="0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77" name="Group 75">
              <a:extLst>
                <a:ext uri="{FF2B5EF4-FFF2-40B4-BE49-F238E27FC236}">
                  <a16:creationId xmlns:a16="http://schemas.microsoft.com/office/drawing/2014/main" id="{D2994C67-9216-4142-9C09-D65A2011A615}"/>
                </a:ext>
              </a:extLst>
            </p:cNvPr>
            <p:cNvGrpSpPr/>
            <p:nvPr/>
          </p:nvGrpSpPr>
          <p:grpSpPr>
            <a:xfrm>
              <a:off x="6472196" y="2355841"/>
              <a:ext cx="1193527" cy="2093316"/>
              <a:chOff x="2980029" y="2084252"/>
              <a:chExt cx="1592209" cy="2795993"/>
            </a:xfrm>
            <a:solidFill>
              <a:schemeClr val="tx1">
                <a:lumMod val="50000"/>
                <a:lumOff val="50000"/>
              </a:schemeClr>
            </a:solidFill>
          </p:grpSpPr>
          <p:grpSp>
            <p:nvGrpSpPr>
              <p:cNvPr id="103" name="Group 17">
                <a:extLst>
                  <a:ext uri="{FF2B5EF4-FFF2-40B4-BE49-F238E27FC236}">
                    <a16:creationId xmlns:a16="http://schemas.microsoft.com/office/drawing/2014/main" id="{EC741C2C-F87B-4945-8656-5BD644B28894}"/>
                  </a:ext>
                </a:extLst>
              </p:cNvPr>
              <p:cNvGrpSpPr/>
              <p:nvPr/>
            </p:nvGrpSpPr>
            <p:grpSpPr bwMode="auto">
              <a:xfrm>
                <a:off x="2980029" y="2084252"/>
                <a:ext cx="1592209" cy="2795993"/>
                <a:chOff x="0" y="-2027"/>
                <a:chExt cx="1894" cy="3650"/>
              </a:xfrm>
              <a:grpFill/>
            </p:grpSpPr>
            <p:sp>
              <p:nvSpPr>
                <p:cNvPr id="105" name="Freeform 18">
                  <a:extLst>
                    <a:ext uri="{FF2B5EF4-FFF2-40B4-BE49-F238E27FC236}">
                      <a16:creationId xmlns:a16="http://schemas.microsoft.com/office/drawing/2014/main" id="{27B3603A-CE1D-427A-8BBD-14200EE7E465}"/>
                    </a:ext>
                  </a:extLst>
                </p:cNvPr>
                <p:cNvSpPr/>
                <p:nvPr/>
              </p:nvSpPr>
              <p:spPr bwMode="auto">
                <a:xfrm>
                  <a:off x="0" y="0"/>
                  <a:ext cx="1894" cy="1623"/>
                </a:xfrm>
                <a:custGeom>
                  <a:avLst/>
                  <a:gdLst>
                    <a:gd name="T0" fmla="*/ 0 w 21600"/>
                    <a:gd name="T1" fmla="*/ 21600 h 21600"/>
                    <a:gd name="T2" fmla="*/ 21600 w 21600"/>
                    <a:gd name="T3" fmla="*/ 21600 h 21600"/>
                    <a:gd name="T4" fmla="*/ 10849 w 21600"/>
                    <a:gd name="T5" fmla="*/ 0 h 21600"/>
                    <a:gd name="T6" fmla="*/ 0 w 21600"/>
                    <a:gd name="T7" fmla="*/ 21600 h 21600"/>
                    <a:gd name="T8" fmla="*/ 0 w 21600"/>
                    <a:gd name="T9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lnTo>
                        <a:pt x="21600" y="21600"/>
                      </a:lnTo>
                      <a:cubicBezTo>
                        <a:pt x="15074" y="15093"/>
                        <a:pt x="10849" y="0"/>
                        <a:pt x="10849" y="0"/>
                      </a:cubicBezTo>
                      <a:cubicBezTo>
                        <a:pt x="7796" y="12113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chemeClr val="tx1">
                          <a:alpha val="79999"/>
                        </a:schemeClr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 dirty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6" name="Rectangle 19">
                  <a:extLst>
                    <a:ext uri="{FF2B5EF4-FFF2-40B4-BE49-F238E27FC236}">
                      <a16:creationId xmlns:a16="http://schemas.microsoft.com/office/drawing/2014/main" id="{2FFC22E0-9EC9-452D-B7C6-F5C3D0ECE8F8}"/>
                    </a:ext>
                  </a:extLst>
                </p:cNvPr>
                <p:cNvSpPr/>
                <p:nvPr/>
              </p:nvSpPr>
              <p:spPr bwMode="auto">
                <a:xfrm>
                  <a:off x="567" y="-2027"/>
                  <a:ext cx="745" cy="299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r>
                    <a:rPr lang="en-US" sz="1200" dirty="0">
                      <a:solidFill>
                        <a:schemeClr val="bg1"/>
                      </a:solidFill>
                      <a:ea typeface="MS PGothic" panose="020B0600070205080204" charset="-128"/>
                      <a:cs typeface="Bebas Neue" charset="0"/>
                      <a:sym typeface="Bebas Neue" charset="0"/>
                    </a:rPr>
                    <a:t>40%</a:t>
                  </a:r>
                </a:p>
              </p:txBody>
            </p:sp>
          </p:grpSp>
          <p:cxnSp>
            <p:nvCxnSpPr>
              <p:cNvPr id="104" name="Straight Connector 77">
                <a:extLst>
                  <a:ext uri="{FF2B5EF4-FFF2-40B4-BE49-F238E27FC236}">
                    <a16:creationId xmlns:a16="http://schemas.microsoft.com/office/drawing/2014/main" id="{A562D4DA-313D-4CB6-9B40-BB21AFEB0F47}"/>
                  </a:ext>
                </a:extLst>
              </p:cNvPr>
              <p:cNvCxnSpPr>
                <a:endCxn id="105" idx="2"/>
              </p:cNvCxnSpPr>
              <p:nvPr/>
            </p:nvCxnSpPr>
            <p:spPr>
              <a:xfrm>
                <a:off x="3757600" y="2406455"/>
                <a:ext cx="22145" cy="1170000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  <a:headEnd type="oval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Group 80">
              <a:extLst>
                <a:ext uri="{FF2B5EF4-FFF2-40B4-BE49-F238E27FC236}">
                  <a16:creationId xmlns:a16="http://schemas.microsoft.com/office/drawing/2014/main" id="{A4A55A2F-4186-497E-88BE-2C0D865A81BF}"/>
                </a:ext>
              </a:extLst>
            </p:cNvPr>
            <p:cNvGrpSpPr/>
            <p:nvPr/>
          </p:nvGrpSpPr>
          <p:grpSpPr>
            <a:xfrm>
              <a:off x="7262328" y="2348517"/>
              <a:ext cx="1193527" cy="2099864"/>
              <a:chOff x="4103989" y="2062474"/>
              <a:chExt cx="1592209" cy="2804737"/>
            </a:xfrm>
            <a:solidFill>
              <a:schemeClr val="tx1">
                <a:lumMod val="75000"/>
                <a:lumOff val="25000"/>
              </a:schemeClr>
            </a:solidFill>
          </p:grpSpPr>
          <p:grpSp>
            <p:nvGrpSpPr>
              <p:cNvPr id="99" name="Group 20">
                <a:extLst>
                  <a:ext uri="{FF2B5EF4-FFF2-40B4-BE49-F238E27FC236}">
                    <a16:creationId xmlns:a16="http://schemas.microsoft.com/office/drawing/2014/main" id="{9FAA11B5-CC9F-4E52-9CD7-2C418CE3A922}"/>
                  </a:ext>
                </a:extLst>
              </p:cNvPr>
              <p:cNvGrpSpPr/>
              <p:nvPr/>
            </p:nvGrpSpPr>
            <p:grpSpPr bwMode="auto">
              <a:xfrm>
                <a:off x="4103989" y="2062474"/>
                <a:ext cx="1592209" cy="2804737"/>
                <a:chOff x="0" y="-2601"/>
                <a:chExt cx="1894" cy="3658"/>
              </a:xfrm>
              <a:grpFill/>
            </p:grpSpPr>
            <p:sp>
              <p:nvSpPr>
                <p:cNvPr id="101" name="Freeform 21">
                  <a:extLst>
                    <a:ext uri="{FF2B5EF4-FFF2-40B4-BE49-F238E27FC236}">
                      <a16:creationId xmlns:a16="http://schemas.microsoft.com/office/drawing/2014/main" id="{D75B51E4-EC8D-46C2-BD6A-5D32AFCB23F3}"/>
                    </a:ext>
                  </a:extLst>
                </p:cNvPr>
                <p:cNvSpPr/>
                <p:nvPr/>
              </p:nvSpPr>
              <p:spPr bwMode="auto">
                <a:xfrm>
                  <a:off x="0" y="-17"/>
                  <a:ext cx="1894" cy="1074"/>
                </a:xfrm>
                <a:custGeom>
                  <a:avLst/>
                  <a:gdLst>
                    <a:gd name="T0" fmla="*/ 0 w 21600"/>
                    <a:gd name="T1" fmla="*/ 21600 h 21600"/>
                    <a:gd name="T2" fmla="*/ 21600 w 21600"/>
                    <a:gd name="T3" fmla="*/ 21600 h 21600"/>
                    <a:gd name="T4" fmla="*/ 10849 w 21600"/>
                    <a:gd name="T5" fmla="*/ 0 h 21600"/>
                    <a:gd name="T6" fmla="*/ 0 w 21600"/>
                    <a:gd name="T7" fmla="*/ 21600 h 21600"/>
                    <a:gd name="T8" fmla="*/ 0 w 21600"/>
                    <a:gd name="T9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lnTo>
                        <a:pt x="21600" y="21600"/>
                      </a:lnTo>
                      <a:cubicBezTo>
                        <a:pt x="15074" y="15093"/>
                        <a:pt x="10849" y="0"/>
                        <a:pt x="10849" y="0"/>
                      </a:cubicBezTo>
                      <a:cubicBezTo>
                        <a:pt x="7796" y="12113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chemeClr val="tx1">
                          <a:alpha val="79999"/>
                        </a:schemeClr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2" name="Rectangle 22">
                  <a:extLst>
                    <a:ext uri="{FF2B5EF4-FFF2-40B4-BE49-F238E27FC236}">
                      <a16:creationId xmlns:a16="http://schemas.microsoft.com/office/drawing/2014/main" id="{5B05E2BD-B6A7-484E-BE2B-47B363758E8F}"/>
                    </a:ext>
                  </a:extLst>
                </p:cNvPr>
                <p:cNvSpPr/>
                <p:nvPr/>
              </p:nvSpPr>
              <p:spPr bwMode="auto">
                <a:xfrm>
                  <a:off x="556" y="-2601"/>
                  <a:ext cx="745" cy="29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r>
                    <a:rPr lang="en-US" sz="1200" dirty="0">
                      <a:solidFill>
                        <a:schemeClr val="bg1"/>
                      </a:solidFill>
                      <a:ea typeface="MS PGothic" panose="020B0600070205080204" charset="-128"/>
                      <a:cs typeface="Bebas Neue" charset="0"/>
                      <a:sym typeface="Bebas Neue" charset="0"/>
                    </a:rPr>
                    <a:t>30%</a:t>
                  </a:r>
                </a:p>
              </p:txBody>
            </p:sp>
          </p:grpSp>
          <p:cxnSp>
            <p:nvCxnSpPr>
              <p:cNvPr id="100" name="Straight Connector 82">
                <a:extLst>
                  <a:ext uri="{FF2B5EF4-FFF2-40B4-BE49-F238E27FC236}">
                    <a16:creationId xmlns:a16="http://schemas.microsoft.com/office/drawing/2014/main" id="{4D4F795F-CE8A-4CE0-8918-9FEE9B453BC5}"/>
                  </a:ext>
                </a:extLst>
              </p:cNvPr>
              <p:cNvCxnSpPr/>
              <p:nvPr/>
            </p:nvCxnSpPr>
            <p:spPr>
              <a:xfrm>
                <a:off x="4881901" y="2406454"/>
                <a:ext cx="21804" cy="159403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  <a:headEnd type="oval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Group 85">
              <a:extLst>
                <a:ext uri="{FF2B5EF4-FFF2-40B4-BE49-F238E27FC236}">
                  <a16:creationId xmlns:a16="http://schemas.microsoft.com/office/drawing/2014/main" id="{614C6095-2A9E-4871-A43A-8E79ECA97B01}"/>
                </a:ext>
              </a:extLst>
            </p:cNvPr>
            <p:cNvGrpSpPr/>
            <p:nvPr/>
          </p:nvGrpSpPr>
          <p:grpSpPr>
            <a:xfrm>
              <a:off x="8974680" y="2358903"/>
              <a:ext cx="1193527" cy="2091024"/>
              <a:chOff x="6367886" y="2087314"/>
              <a:chExt cx="1592209" cy="2792932"/>
            </a:xfrm>
            <a:solidFill>
              <a:schemeClr val="tx1">
                <a:lumMod val="75000"/>
                <a:lumOff val="25000"/>
              </a:schemeClr>
            </a:solidFill>
          </p:grpSpPr>
          <p:grpSp>
            <p:nvGrpSpPr>
              <p:cNvPr id="95" name="Group 23">
                <a:extLst>
                  <a:ext uri="{FF2B5EF4-FFF2-40B4-BE49-F238E27FC236}">
                    <a16:creationId xmlns:a16="http://schemas.microsoft.com/office/drawing/2014/main" id="{8D8F3703-0042-4775-9F1D-5F0F2DC4ED83}"/>
                  </a:ext>
                </a:extLst>
              </p:cNvPr>
              <p:cNvGrpSpPr/>
              <p:nvPr/>
            </p:nvGrpSpPr>
            <p:grpSpPr bwMode="auto">
              <a:xfrm>
                <a:off x="6367886" y="2087314"/>
                <a:ext cx="1592209" cy="2792932"/>
                <a:chOff x="0" y="-1789"/>
                <a:chExt cx="1894" cy="3646"/>
              </a:xfrm>
              <a:grpFill/>
            </p:grpSpPr>
            <p:sp>
              <p:nvSpPr>
                <p:cNvPr id="97" name="Freeform 24">
                  <a:extLst>
                    <a:ext uri="{FF2B5EF4-FFF2-40B4-BE49-F238E27FC236}">
                      <a16:creationId xmlns:a16="http://schemas.microsoft.com/office/drawing/2014/main" id="{8D8B3FBE-3283-4FCF-9414-FCFA96CC60D9}"/>
                    </a:ext>
                  </a:extLst>
                </p:cNvPr>
                <p:cNvSpPr/>
                <p:nvPr/>
              </p:nvSpPr>
              <p:spPr bwMode="auto">
                <a:xfrm>
                  <a:off x="0" y="0"/>
                  <a:ext cx="1894" cy="1857"/>
                </a:xfrm>
                <a:custGeom>
                  <a:avLst/>
                  <a:gdLst>
                    <a:gd name="T0" fmla="*/ 0 w 21600"/>
                    <a:gd name="T1" fmla="*/ 21600 h 21600"/>
                    <a:gd name="T2" fmla="*/ 21600 w 21600"/>
                    <a:gd name="T3" fmla="*/ 21600 h 21600"/>
                    <a:gd name="T4" fmla="*/ 10849 w 21600"/>
                    <a:gd name="T5" fmla="*/ 0 h 21600"/>
                    <a:gd name="T6" fmla="*/ 0 w 21600"/>
                    <a:gd name="T7" fmla="*/ 21600 h 21600"/>
                    <a:gd name="T8" fmla="*/ 0 w 21600"/>
                    <a:gd name="T9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lnTo>
                        <a:pt x="21600" y="21600"/>
                      </a:lnTo>
                      <a:cubicBezTo>
                        <a:pt x="15074" y="15093"/>
                        <a:pt x="10849" y="0"/>
                        <a:pt x="10849" y="0"/>
                      </a:cubicBezTo>
                      <a:cubicBezTo>
                        <a:pt x="7796" y="12113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chemeClr val="tx1">
                          <a:alpha val="79999"/>
                        </a:schemeClr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8" name="Rectangle 25">
                  <a:extLst>
                    <a:ext uri="{FF2B5EF4-FFF2-40B4-BE49-F238E27FC236}">
                      <a16:creationId xmlns:a16="http://schemas.microsoft.com/office/drawing/2014/main" id="{9E4C13E1-953C-465A-B731-730A38F88C2B}"/>
                    </a:ext>
                  </a:extLst>
                </p:cNvPr>
                <p:cNvSpPr/>
                <p:nvPr/>
              </p:nvSpPr>
              <p:spPr bwMode="auto">
                <a:xfrm>
                  <a:off x="578" y="-1789"/>
                  <a:ext cx="745" cy="29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r>
                    <a:rPr lang="en-US" sz="1200" dirty="0">
                      <a:solidFill>
                        <a:schemeClr val="bg1"/>
                      </a:solidFill>
                      <a:ea typeface="MS PGothic" panose="020B0600070205080204" charset="-128"/>
                      <a:cs typeface="Bebas Neue" charset="0"/>
                      <a:sym typeface="Bebas Neue" charset="0"/>
                    </a:rPr>
                    <a:t>65%</a:t>
                  </a:r>
                </a:p>
              </p:txBody>
            </p:sp>
          </p:grpSp>
          <p:cxnSp>
            <p:nvCxnSpPr>
              <p:cNvPr id="96" name="Straight Connector 87">
                <a:extLst>
                  <a:ext uri="{FF2B5EF4-FFF2-40B4-BE49-F238E27FC236}">
                    <a16:creationId xmlns:a16="http://schemas.microsoft.com/office/drawing/2014/main" id="{0412088C-C82A-4DA9-B112-0C79EB831F2F}"/>
                  </a:ext>
                </a:extLst>
              </p:cNvPr>
              <p:cNvCxnSpPr/>
              <p:nvPr/>
            </p:nvCxnSpPr>
            <p:spPr>
              <a:xfrm rot="5400000" flipV="1">
                <a:off x="6659990" y="2908313"/>
                <a:ext cx="1008000" cy="4283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75000"/>
                    <a:lumOff val="25000"/>
                  </a:schemeClr>
                </a:solidFill>
                <a:prstDash val="sysDot"/>
                <a:headEnd type="oval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Group 90">
              <a:extLst>
                <a:ext uri="{FF2B5EF4-FFF2-40B4-BE49-F238E27FC236}">
                  <a16:creationId xmlns:a16="http://schemas.microsoft.com/office/drawing/2014/main" id="{EE0BB336-5F2C-4531-BEB6-089C4BFA9CED}"/>
                </a:ext>
              </a:extLst>
            </p:cNvPr>
            <p:cNvGrpSpPr/>
            <p:nvPr/>
          </p:nvGrpSpPr>
          <p:grpSpPr>
            <a:xfrm>
              <a:off x="8086979" y="2353996"/>
              <a:ext cx="1194157" cy="2094699"/>
              <a:chOff x="5204412" y="2082406"/>
              <a:chExt cx="1593049" cy="2797840"/>
            </a:xfrm>
            <a:solidFill>
              <a:schemeClr val="tx1">
                <a:lumMod val="50000"/>
                <a:lumOff val="50000"/>
              </a:schemeClr>
            </a:solidFill>
          </p:grpSpPr>
          <p:grpSp>
            <p:nvGrpSpPr>
              <p:cNvPr id="91" name="Group 14">
                <a:extLst>
                  <a:ext uri="{FF2B5EF4-FFF2-40B4-BE49-F238E27FC236}">
                    <a16:creationId xmlns:a16="http://schemas.microsoft.com/office/drawing/2014/main" id="{EB3BCCF7-3AE4-4431-B851-9E5CC05EF7C5}"/>
                  </a:ext>
                </a:extLst>
              </p:cNvPr>
              <p:cNvGrpSpPr/>
              <p:nvPr/>
            </p:nvGrpSpPr>
            <p:grpSpPr bwMode="auto">
              <a:xfrm>
                <a:off x="5204412" y="2082406"/>
                <a:ext cx="1593049" cy="2797840"/>
                <a:chOff x="0" y="-1020"/>
                <a:chExt cx="1894" cy="3651"/>
              </a:xfrm>
              <a:grpFill/>
            </p:grpSpPr>
            <p:sp>
              <p:nvSpPr>
                <p:cNvPr id="93" name="Freeform 15">
                  <a:extLst>
                    <a:ext uri="{FF2B5EF4-FFF2-40B4-BE49-F238E27FC236}">
                      <a16:creationId xmlns:a16="http://schemas.microsoft.com/office/drawing/2014/main" id="{ED79B929-33AA-484B-8E4C-67B095676027}"/>
                    </a:ext>
                  </a:extLst>
                </p:cNvPr>
                <p:cNvSpPr/>
                <p:nvPr/>
              </p:nvSpPr>
              <p:spPr bwMode="auto">
                <a:xfrm>
                  <a:off x="0" y="0"/>
                  <a:ext cx="1894" cy="2631"/>
                </a:xfrm>
                <a:custGeom>
                  <a:avLst/>
                  <a:gdLst>
                    <a:gd name="T0" fmla="*/ 0 w 21600"/>
                    <a:gd name="T1" fmla="*/ 21600 h 21600"/>
                    <a:gd name="T2" fmla="*/ 21600 w 21600"/>
                    <a:gd name="T3" fmla="*/ 21600 h 21600"/>
                    <a:gd name="T4" fmla="*/ 10849 w 21600"/>
                    <a:gd name="T5" fmla="*/ 0 h 21600"/>
                    <a:gd name="T6" fmla="*/ 0 w 21600"/>
                    <a:gd name="T7" fmla="*/ 21600 h 21600"/>
                    <a:gd name="T8" fmla="*/ 0 w 21600"/>
                    <a:gd name="T9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lnTo>
                        <a:pt x="21600" y="21600"/>
                      </a:lnTo>
                      <a:cubicBezTo>
                        <a:pt x="15074" y="15093"/>
                        <a:pt x="10849" y="0"/>
                        <a:pt x="10849" y="0"/>
                      </a:cubicBezTo>
                      <a:cubicBezTo>
                        <a:pt x="7796" y="12113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chemeClr val="tx1">
                          <a:alpha val="79999"/>
                        </a:schemeClr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4" name="Rectangle 16">
                  <a:extLst>
                    <a:ext uri="{FF2B5EF4-FFF2-40B4-BE49-F238E27FC236}">
                      <a16:creationId xmlns:a16="http://schemas.microsoft.com/office/drawing/2014/main" id="{D3BA053F-1DBC-4940-993B-822007B93333}"/>
                    </a:ext>
                  </a:extLst>
                </p:cNvPr>
                <p:cNvSpPr/>
                <p:nvPr/>
              </p:nvSpPr>
              <p:spPr bwMode="auto">
                <a:xfrm>
                  <a:off x="570" y="-1020"/>
                  <a:ext cx="745" cy="299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r>
                    <a:rPr lang="en-US" sz="1200" dirty="0">
                      <a:solidFill>
                        <a:schemeClr val="bg1"/>
                      </a:solidFill>
                      <a:ea typeface="MS PGothic" panose="020B0600070205080204" charset="-128"/>
                      <a:cs typeface="Bebas Neue" charset="0"/>
                      <a:sym typeface="Bebas Neue" charset="0"/>
                    </a:rPr>
                    <a:t>85%</a:t>
                  </a:r>
                </a:p>
              </p:txBody>
            </p:sp>
          </p:grpSp>
          <p:cxnSp>
            <p:nvCxnSpPr>
              <p:cNvPr id="92" name="Straight Connector 92">
                <a:extLst>
                  <a:ext uri="{FF2B5EF4-FFF2-40B4-BE49-F238E27FC236}">
                    <a16:creationId xmlns:a16="http://schemas.microsoft.com/office/drawing/2014/main" id="{26B4CB7A-C742-4AD3-9EE7-CEDC2744DA56}"/>
                  </a:ext>
                </a:extLst>
              </p:cNvPr>
              <p:cNvCxnSpPr/>
              <p:nvPr/>
            </p:nvCxnSpPr>
            <p:spPr>
              <a:xfrm rot="5400000" flipV="1">
                <a:off x="5775321" y="2633036"/>
                <a:ext cx="432000" cy="4284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  <a:headEnd type="oval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Group 95">
              <a:extLst>
                <a:ext uri="{FF2B5EF4-FFF2-40B4-BE49-F238E27FC236}">
                  <a16:creationId xmlns:a16="http://schemas.microsoft.com/office/drawing/2014/main" id="{8D788A11-0712-4E6B-85DF-CB0AE44AF0CD}"/>
                </a:ext>
              </a:extLst>
            </p:cNvPr>
            <p:cNvGrpSpPr/>
            <p:nvPr/>
          </p:nvGrpSpPr>
          <p:grpSpPr>
            <a:xfrm>
              <a:off x="9795299" y="2363968"/>
              <a:ext cx="1193527" cy="2087232"/>
              <a:chOff x="7507820" y="2092379"/>
              <a:chExt cx="1592209" cy="2787867"/>
            </a:xfrm>
            <a:solidFill>
              <a:schemeClr val="tx1">
                <a:lumMod val="50000"/>
                <a:lumOff val="50000"/>
              </a:schemeClr>
            </a:solidFill>
          </p:grpSpPr>
          <p:grpSp>
            <p:nvGrpSpPr>
              <p:cNvPr id="87" name="Group 26">
                <a:extLst>
                  <a:ext uri="{FF2B5EF4-FFF2-40B4-BE49-F238E27FC236}">
                    <a16:creationId xmlns:a16="http://schemas.microsoft.com/office/drawing/2014/main" id="{8B962D5B-41DE-4F1B-840A-FE53DC782336}"/>
                  </a:ext>
                </a:extLst>
              </p:cNvPr>
              <p:cNvGrpSpPr/>
              <p:nvPr/>
            </p:nvGrpSpPr>
            <p:grpSpPr bwMode="auto">
              <a:xfrm>
                <a:off x="7507820" y="2092379"/>
                <a:ext cx="1592209" cy="2787867"/>
                <a:chOff x="0" y="-2562"/>
                <a:chExt cx="1894" cy="3636"/>
              </a:xfrm>
              <a:grpFill/>
            </p:grpSpPr>
            <p:sp>
              <p:nvSpPr>
                <p:cNvPr id="89" name="Freeform 27">
                  <a:extLst>
                    <a:ext uri="{FF2B5EF4-FFF2-40B4-BE49-F238E27FC236}">
                      <a16:creationId xmlns:a16="http://schemas.microsoft.com/office/drawing/2014/main" id="{B2D24506-DB77-4CB9-A266-2E1652D8CB92}"/>
                    </a:ext>
                  </a:extLst>
                </p:cNvPr>
                <p:cNvSpPr/>
                <p:nvPr/>
              </p:nvSpPr>
              <p:spPr bwMode="auto">
                <a:xfrm>
                  <a:off x="0" y="0"/>
                  <a:ext cx="1894" cy="1074"/>
                </a:xfrm>
                <a:custGeom>
                  <a:avLst/>
                  <a:gdLst>
                    <a:gd name="T0" fmla="*/ 0 w 21600"/>
                    <a:gd name="T1" fmla="*/ 21600 h 21600"/>
                    <a:gd name="T2" fmla="*/ 21600 w 21600"/>
                    <a:gd name="T3" fmla="*/ 21600 h 21600"/>
                    <a:gd name="T4" fmla="*/ 10849 w 21600"/>
                    <a:gd name="T5" fmla="*/ 0 h 21600"/>
                    <a:gd name="T6" fmla="*/ 0 w 21600"/>
                    <a:gd name="T7" fmla="*/ 21600 h 21600"/>
                    <a:gd name="T8" fmla="*/ 0 w 21600"/>
                    <a:gd name="T9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lnTo>
                        <a:pt x="21600" y="21600"/>
                      </a:lnTo>
                      <a:cubicBezTo>
                        <a:pt x="15074" y="15093"/>
                        <a:pt x="10849" y="0"/>
                        <a:pt x="10849" y="0"/>
                      </a:cubicBezTo>
                      <a:cubicBezTo>
                        <a:pt x="7796" y="12113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>
                      <a:solidFill>
                        <a:schemeClr val="tx1">
                          <a:alpha val="79999"/>
                        </a:schemeClr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90" name="Rectangle 28">
                  <a:extLst>
                    <a:ext uri="{FF2B5EF4-FFF2-40B4-BE49-F238E27FC236}">
                      <a16:creationId xmlns:a16="http://schemas.microsoft.com/office/drawing/2014/main" id="{916E9664-594A-4407-883D-9C44995F7418}"/>
                    </a:ext>
                  </a:extLst>
                </p:cNvPr>
                <p:cNvSpPr/>
                <p:nvPr/>
              </p:nvSpPr>
              <p:spPr bwMode="auto">
                <a:xfrm>
                  <a:off x="590" y="-2562"/>
                  <a:ext cx="745" cy="299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r>
                    <a:rPr lang="en-US" sz="1200" dirty="0">
                      <a:solidFill>
                        <a:schemeClr val="bg1"/>
                      </a:solidFill>
                      <a:ea typeface="MS PGothic" panose="020B0600070205080204" charset="-128"/>
                      <a:cs typeface="Bebas Neue" charset="0"/>
                      <a:sym typeface="Bebas Neue" charset="0"/>
                    </a:rPr>
                    <a:t>35%</a:t>
                  </a:r>
                </a:p>
              </p:txBody>
            </p:sp>
          </p:grpSp>
          <p:cxnSp>
            <p:nvCxnSpPr>
              <p:cNvPr id="88" name="Straight Connector 97">
                <a:extLst>
                  <a:ext uri="{FF2B5EF4-FFF2-40B4-BE49-F238E27FC236}">
                    <a16:creationId xmlns:a16="http://schemas.microsoft.com/office/drawing/2014/main" id="{E2530944-F32A-4F24-92D1-311E148DCD56}"/>
                  </a:ext>
                </a:extLst>
              </p:cNvPr>
              <p:cNvCxnSpPr/>
              <p:nvPr/>
            </p:nvCxnSpPr>
            <p:spPr>
              <a:xfrm>
                <a:off x="8320445" y="2406454"/>
                <a:ext cx="0" cy="159403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65000"/>
                    <a:lumOff val="35000"/>
                  </a:schemeClr>
                </a:solidFill>
                <a:prstDash val="sysDot"/>
                <a:headEnd type="oval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TextBox 120">
              <a:extLst>
                <a:ext uri="{FF2B5EF4-FFF2-40B4-BE49-F238E27FC236}">
                  <a16:creationId xmlns:a16="http://schemas.microsoft.com/office/drawing/2014/main" id="{AEEB2F57-5BE8-4C6D-9DB5-629E6E6CFEAA}"/>
                </a:ext>
              </a:extLst>
            </p:cNvPr>
            <p:cNvSpPr txBox="1"/>
            <p:nvPr/>
          </p:nvSpPr>
          <p:spPr>
            <a:xfrm>
              <a:off x="6741461" y="4190920"/>
              <a:ext cx="66464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b="1" dirty="0">
                  <a:solidFill>
                    <a:prstClr val="white">
                      <a:lumMod val="95000"/>
                    </a:prstClr>
                  </a:solidFill>
                </a:rPr>
                <a:t>SHOES</a:t>
              </a:r>
            </a:p>
          </p:txBody>
        </p:sp>
        <p:sp>
          <p:nvSpPr>
            <p:cNvPr id="83" name="TextBox 121">
              <a:extLst>
                <a:ext uri="{FF2B5EF4-FFF2-40B4-BE49-F238E27FC236}">
                  <a16:creationId xmlns:a16="http://schemas.microsoft.com/office/drawing/2014/main" id="{C47304DD-2305-45D4-B0FB-F2C8AFAEE595}"/>
                </a:ext>
              </a:extLst>
            </p:cNvPr>
            <p:cNvSpPr txBox="1"/>
            <p:nvPr/>
          </p:nvSpPr>
          <p:spPr>
            <a:xfrm>
              <a:off x="7532278" y="4195939"/>
              <a:ext cx="66464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b="1" dirty="0">
                  <a:solidFill>
                    <a:prstClr val="white">
                      <a:lumMod val="95000"/>
                    </a:prstClr>
                  </a:solidFill>
                </a:rPr>
                <a:t>BAGS</a:t>
              </a:r>
            </a:p>
          </p:txBody>
        </p:sp>
        <p:sp>
          <p:nvSpPr>
            <p:cNvPr id="84" name="TextBox 122">
              <a:extLst>
                <a:ext uri="{FF2B5EF4-FFF2-40B4-BE49-F238E27FC236}">
                  <a16:creationId xmlns:a16="http://schemas.microsoft.com/office/drawing/2014/main" id="{D915E94C-611F-4703-B34F-4C8C5D24B6F4}"/>
                </a:ext>
              </a:extLst>
            </p:cNvPr>
            <p:cNvSpPr txBox="1"/>
            <p:nvPr/>
          </p:nvSpPr>
          <p:spPr>
            <a:xfrm>
              <a:off x="8331249" y="4184746"/>
              <a:ext cx="73163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b="1" dirty="0">
                  <a:solidFill>
                    <a:prstClr val="white">
                      <a:lumMod val="95000"/>
                    </a:prstClr>
                  </a:solidFill>
                </a:rPr>
                <a:t>APPAREL</a:t>
              </a:r>
            </a:p>
          </p:txBody>
        </p:sp>
        <p:sp>
          <p:nvSpPr>
            <p:cNvPr id="85" name="TextBox 123">
              <a:extLst>
                <a:ext uri="{FF2B5EF4-FFF2-40B4-BE49-F238E27FC236}">
                  <a16:creationId xmlns:a16="http://schemas.microsoft.com/office/drawing/2014/main" id="{758F58D1-AEF4-47DC-82B5-7D43C93256A1}"/>
                </a:ext>
              </a:extLst>
            </p:cNvPr>
            <p:cNvSpPr txBox="1"/>
            <p:nvPr/>
          </p:nvSpPr>
          <p:spPr>
            <a:xfrm>
              <a:off x="9246008" y="4190920"/>
              <a:ext cx="66464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b="1" dirty="0">
                  <a:solidFill>
                    <a:prstClr val="white">
                      <a:lumMod val="95000"/>
                    </a:prstClr>
                  </a:solidFill>
                </a:rPr>
                <a:t>T SHIRT</a:t>
              </a:r>
            </a:p>
          </p:txBody>
        </p:sp>
        <p:sp>
          <p:nvSpPr>
            <p:cNvPr id="86" name="TextBox 124">
              <a:extLst>
                <a:ext uri="{FF2B5EF4-FFF2-40B4-BE49-F238E27FC236}">
                  <a16:creationId xmlns:a16="http://schemas.microsoft.com/office/drawing/2014/main" id="{6E9F8211-3DE3-4C60-9267-140664591A51}"/>
                </a:ext>
              </a:extLst>
            </p:cNvPr>
            <p:cNvSpPr txBox="1"/>
            <p:nvPr/>
          </p:nvSpPr>
          <p:spPr>
            <a:xfrm>
              <a:off x="10073577" y="4200953"/>
              <a:ext cx="66464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b="1" dirty="0">
                  <a:solidFill>
                    <a:prstClr val="white">
                      <a:lumMod val="95000"/>
                    </a:prstClr>
                  </a:solidFill>
                </a:rPr>
                <a:t>JEANS</a:t>
              </a: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C6AF2840-6E85-461A-9963-70E3A7BB8924}"/>
              </a:ext>
            </a:extLst>
          </p:cNvPr>
          <p:cNvGrpSpPr>
            <a:grpSpLocks noChangeAspect="1"/>
          </p:cNvGrpSpPr>
          <p:nvPr/>
        </p:nvGrpSpPr>
        <p:grpSpPr>
          <a:xfrm>
            <a:off x="7584873" y="5331329"/>
            <a:ext cx="486000" cy="486000"/>
            <a:chOff x="4194682" y="3591889"/>
            <a:chExt cx="376085" cy="37608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771D3F44-F184-4510-9627-09EEEF1DC0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94682" y="3591889"/>
              <a:ext cx="376085" cy="37608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B14BBE4-3B86-4A6F-BE26-E6DFA7D6E7E4}"/>
                </a:ext>
              </a:extLst>
            </p:cNvPr>
            <p:cNvSpPr txBox="1"/>
            <p:nvPr/>
          </p:nvSpPr>
          <p:spPr>
            <a:xfrm>
              <a:off x="4304316" y="3609294"/>
              <a:ext cx="156815" cy="33343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2200" dirty="0">
                  <a:solidFill>
                    <a:prstClr val="white">
                      <a:lumMod val="95000"/>
                    </a:prstClr>
                  </a:solidFill>
                  <a:latin typeface="FontAwesome" pitchFamily="2" charset="0"/>
                </a:rPr>
                <a:t></a:t>
              </a:r>
            </a:p>
          </p:txBody>
        </p:sp>
      </p:grp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811F2526-CC53-4B2D-A782-FA57664BD581}"/>
              </a:ext>
            </a:extLst>
          </p:cNvPr>
          <p:cNvGrpSpPr/>
          <p:nvPr/>
        </p:nvGrpSpPr>
        <p:grpSpPr>
          <a:xfrm>
            <a:off x="2297695" y="5043778"/>
            <a:ext cx="2550503" cy="1356792"/>
            <a:chOff x="8257916" y="1255818"/>
            <a:chExt cx="2550503" cy="1356792"/>
          </a:xfrm>
        </p:grpSpPr>
        <p:sp>
          <p:nvSpPr>
            <p:cNvPr id="114" name="文本框 113">
              <a:extLst>
                <a:ext uri="{FF2B5EF4-FFF2-40B4-BE49-F238E27FC236}">
                  <a16:creationId xmlns:a16="http://schemas.microsoft.com/office/drawing/2014/main" id="{C8C7CB86-A15E-4B5D-B841-54161F84203C}"/>
                </a:ext>
              </a:extLst>
            </p:cNvPr>
            <p:cNvSpPr txBox="1"/>
            <p:nvPr/>
          </p:nvSpPr>
          <p:spPr>
            <a:xfrm>
              <a:off x="8257916" y="1255818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YOUR TEXT </a:t>
              </a:r>
            </a:p>
          </p:txBody>
        </p:sp>
        <p:sp>
          <p:nvSpPr>
            <p:cNvPr id="115" name="Text Placeholder 32">
              <a:extLst>
                <a:ext uri="{FF2B5EF4-FFF2-40B4-BE49-F238E27FC236}">
                  <a16:creationId xmlns:a16="http://schemas.microsoft.com/office/drawing/2014/main" id="{FF10AE61-3A20-4E60-A09C-82397A2DF5D5}"/>
                </a:ext>
              </a:extLst>
            </p:cNvPr>
            <p:cNvSpPr txBox="1">
              <a:spLocks/>
            </p:cNvSpPr>
            <p:nvPr/>
          </p:nvSpPr>
          <p:spPr>
            <a:xfrm>
              <a:off x="8424587" y="1717483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  <p:grpSp>
        <p:nvGrpSpPr>
          <p:cNvPr id="116" name="组合 115">
            <a:extLst>
              <a:ext uri="{FF2B5EF4-FFF2-40B4-BE49-F238E27FC236}">
                <a16:creationId xmlns:a16="http://schemas.microsoft.com/office/drawing/2014/main" id="{183C6376-6FE2-4AC3-B4E0-C8C4529122DD}"/>
              </a:ext>
            </a:extLst>
          </p:cNvPr>
          <p:cNvGrpSpPr/>
          <p:nvPr/>
        </p:nvGrpSpPr>
        <p:grpSpPr>
          <a:xfrm>
            <a:off x="8086063" y="5043778"/>
            <a:ext cx="2550503" cy="1356792"/>
            <a:chOff x="8257916" y="1255818"/>
            <a:chExt cx="2550503" cy="1356792"/>
          </a:xfrm>
        </p:grpSpPr>
        <p:sp>
          <p:nvSpPr>
            <p:cNvPr id="117" name="文本框 116">
              <a:extLst>
                <a:ext uri="{FF2B5EF4-FFF2-40B4-BE49-F238E27FC236}">
                  <a16:creationId xmlns:a16="http://schemas.microsoft.com/office/drawing/2014/main" id="{9FF3ABC4-966F-411A-83FB-954A85873D05}"/>
                </a:ext>
              </a:extLst>
            </p:cNvPr>
            <p:cNvSpPr txBox="1"/>
            <p:nvPr/>
          </p:nvSpPr>
          <p:spPr>
            <a:xfrm>
              <a:off x="8257916" y="1255818"/>
              <a:ext cx="20887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YOUR TEXT </a:t>
              </a:r>
            </a:p>
          </p:txBody>
        </p:sp>
        <p:sp>
          <p:nvSpPr>
            <p:cNvPr id="118" name="Text Placeholder 32">
              <a:extLst>
                <a:ext uri="{FF2B5EF4-FFF2-40B4-BE49-F238E27FC236}">
                  <a16:creationId xmlns:a16="http://schemas.microsoft.com/office/drawing/2014/main" id="{A7FF6D36-67FA-4096-BA02-6BF88CFC1EC6}"/>
                </a:ext>
              </a:extLst>
            </p:cNvPr>
            <p:cNvSpPr txBox="1">
              <a:spLocks/>
            </p:cNvSpPr>
            <p:nvPr/>
          </p:nvSpPr>
          <p:spPr>
            <a:xfrm>
              <a:off x="8424587" y="1717483"/>
              <a:ext cx="2383832" cy="895127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5751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52A2480-A7C9-4AB9-8C4D-544CE91C8382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年中工作计划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6DA2A46-F0E3-4035-9F07-9040BE24762C}"/>
              </a:ext>
            </a:extLst>
          </p:cNvPr>
          <p:cNvGrpSpPr/>
          <p:nvPr/>
        </p:nvGrpSpPr>
        <p:grpSpPr>
          <a:xfrm>
            <a:off x="6920727" y="1979360"/>
            <a:ext cx="4229880" cy="4209174"/>
            <a:chOff x="6653877" y="1636076"/>
            <a:chExt cx="3984565" cy="3965059"/>
          </a:xfrm>
        </p:grpSpPr>
        <p:grpSp>
          <p:nvGrpSpPr>
            <p:cNvPr id="8" name="Group 38">
              <a:extLst>
                <a:ext uri="{FF2B5EF4-FFF2-40B4-BE49-F238E27FC236}">
                  <a16:creationId xmlns:a16="http://schemas.microsoft.com/office/drawing/2014/main" id="{431C6F26-3BFF-4F97-9CD0-12FB6FBF5BE8}"/>
                </a:ext>
              </a:extLst>
            </p:cNvPr>
            <p:cNvGrpSpPr/>
            <p:nvPr/>
          </p:nvGrpSpPr>
          <p:grpSpPr>
            <a:xfrm>
              <a:off x="6653877" y="1636076"/>
              <a:ext cx="3984565" cy="3965059"/>
              <a:chOff x="3685337" y="1514384"/>
              <a:chExt cx="4821324" cy="4797722"/>
            </a:xfrm>
          </p:grpSpPr>
          <p:sp>
            <p:nvSpPr>
              <p:cNvPr id="16" name="Freeform 39">
                <a:extLst>
                  <a:ext uri="{FF2B5EF4-FFF2-40B4-BE49-F238E27FC236}">
                    <a16:creationId xmlns:a16="http://schemas.microsoft.com/office/drawing/2014/main" id="{FAD63C55-6D9E-47D9-BC2A-968537148C61}"/>
                  </a:ext>
                </a:extLst>
              </p:cNvPr>
              <p:cNvSpPr/>
              <p:nvPr/>
            </p:nvSpPr>
            <p:spPr>
              <a:xfrm>
                <a:off x="4112274" y="1770540"/>
                <a:ext cx="4137890" cy="4137892"/>
              </a:xfrm>
              <a:custGeom>
                <a:avLst/>
                <a:gdLst>
                  <a:gd name="connsiteX0" fmla="*/ 2275840 w 4551680"/>
                  <a:gd name="connsiteY0" fmla="*/ 0 h 4551680"/>
                  <a:gd name="connsiteX1" fmla="*/ 4246775 w 4551680"/>
                  <a:gd name="connsiteY1" fmla="*/ 1137920 h 4551680"/>
                  <a:gd name="connsiteX2" fmla="*/ 4246775 w 4551680"/>
                  <a:gd name="connsiteY2" fmla="*/ 3413760 h 4551680"/>
                  <a:gd name="connsiteX3" fmla="*/ 2275840 w 4551680"/>
                  <a:gd name="connsiteY3" fmla="*/ 2275840 h 4551680"/>
                  <a:gd name="connsiteX4" fmla="*/ 2275840 w 4551680"/>
                  <a:gd name="connsiteY4" fmla="*/ 0 h 4551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51680" h="4551680">
                    <a:moveTo>
                      <a:pt x="2275840" y="0"/>
                    </a:moveTo>
                    <a:cubicBezTo>
                      <a:pt x="3088919" y="0"/>
                      <a:pt x="3840236" y="433773"/>
                      <a:pt x="4246775" y="1137920"/>
                    </a:cubicBezTo>
                    <a:cubicBezTo>
                      <a:pt x="4653315" y="1842067"/>
                      <a:pt x="4653315" y="2709613"/>
                      <a:pt x="4246775" y="3413760"/>
                    </a:cubicBezTo>
                    <a:lnTo>
                      <a:pt x="2275840" y="2275840"/>
                    </a:lnTo>
                    <a:lnTo>
                      <a:pt x="227584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464884" tIns="1030563" rIns="593276" bIns="2298531" numCol="1" spcCol="1270" anchor="ctr" anchorCtr="0">
                <a:noAutofit/>
              </a:bodyPr>
              <a:lstStyle/>
              <a:p>
                <a:pPr lvl="0" algn="ctr" defTabSz="2311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GB" sz="5200" kern="1200"/>
              </a:p>
            </p:txBody>
          </p:sp>
          <p:sp>
            <p:nvSpPr>
              <p:cNvPr id="17" name="Freeform 40">
                <a:extLst>
                  <a:ext uri="{FF2B5EF4-FFF2-40B4-BE49-F238E27FC236}">
                    <a16:creationId xmlns:a16="http://schemas.microsoft.com/office/drawing/2014/main" id="{BE94F001-1091-4EA0-A7F5-6C4F8EF73ACA}"/>
                  </a:ext>
                </a:extLst>
              </p:cNvPr>
              <p:cNvSpPr/>
              <p:nvPr/>
            </p:nvSpPr>
            <p:spPr>
              <a:xfrm>
                <a:off x="4027053" y="1918321"/>
                <a:ext cx="4137890" cy="4137892"/>
              </a:xfrm>
              <a:custGeom>
                <a:avLst/>
                <a:gdLst>
                  <a:gd name="connsiteX0" fmla="*/ 4246775 w 4551680"/>
                  <a:gd name="connsiteY0" fmla="*/ 3413760 h 4551680"/>
                  <a:gd name="connsiteX1" fmla="*/ 2275840 w 4551680"/>
                  <a:gd name="connsiteY1" fmla="*/ 4551680 h 4551680"/>
                  <a:gd name="connsiteX2" fmla="*/ 304905 w 4551680"/>
                  <a:gd name="connsiteY2" fmla="*/ 3413760 h 4551680"/>
                  <a:gd name="connsiteX3" fmla="*/ 2275840 w 4551680"/>
                  <a:gd name="connsiteY3" fmla="*/ 2275840 h 4551680"/>
                  <a:gd name="connsiteX4" fmla="*/ 4246775 w 4551680"/>
                  <a:gd name="connsiteY4" fmla="*/ 3413760 h 4551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51680" h="4551680">
                    <a:moveTo>
                      <a:pt x="4246775" y="3413760"/>
                    </a:moveTo>
                    <a:cubicBezTo>
                      <a:pt x="3840235" y="4117907"/>
                      <a:pt x="3088919" y="4551680"/>
                      <a:pt x="2275840" y="4551680"/>
                    </a:cubicBezTo>
                    <a:cubicBezTo>
                      <a:pt x="1462761" y="4551680"/>
                      <a:pt x="711444" y="4117907"/>
                      <a:pt x="304905" y="3413760"/>
                    </a:cubicBezTo>
                    <a:lnTo>
                      <a:pt x="2275840" y="2275840"/>
                    </a:lnTo>
                    <a:lnTo>
                      <a:pt x="4246775" y="34137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166284" tIns="3035723" rIns="1112096" bIns="488951" numCol="1" spcCol="1270" anchor="ctr" anchorCtr="0">
                <a:noAutofit/>
              </a:bodyPr>
              <a:lstStyle/>
              <a:p>
                <a:pPr lvl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GB" sz="6500" kern="1200"/>
              </a:p>
            </p:txBody>
          </p:sp>
          <p:sp>
            <p:nvSpPr>
              <p:cNvPr id="18" name="Freeform 41">
                <a:extLst>
                  <a:ext uri="{FF2B5EF4-FFF2-40B4-BE49-F238E27FC236}">
                    <a16:creationId xmlns:a16="http://schemas.microsoft.com/office/drawing/2014/main" id="{71D236AC-5869-4F38-99BE-043B7138A9B2}"/>
                  </a:ext>
                </a:extLst>
              </p:cNvPr>
              <p:cNvSpPr/>
              <p:nvPr/>
            </p:nvSpPr>
            <p:spPr>
              <a:xfrm>
                <a:off x="3941832" y="1770540"/>
                <a:ext cx="4137890" cy="4137892"/>
              </a:xfrm>
              <a:custGeom>
                <a:avLst/>
                <a:gdLst>
                  <a:gd name="connsiteX0" fmla="*/ 304905 w 4551680"/>
                  <a:gd name="connsiteY0" fmla="*/ 3413760 h 4551680"/>
                  <a:gd name="connsiteX1" fmla="*/ 304905 w 4551680"/>
                  <a:gd name="connsiteY1" fmla="*/ 1137920 h 4551680"/>
                  <a:gd name="connsiteX2" fmla="*/ 2275840 w 4551680"/>
                  <a:gd name="connsiteY2" fmla="*/ 0 h 4551680"/>
                  <a:gd name="connsiteX3" fmla="*/ 2275840 w 4551680"/>
                  <a:gd name="connsiteY3" fmla="*/ 2275840 h 4551680"/>
                  <a:gd name="connsiteX4" fmla="*/ 304905 w 4551680"/>
                  <a:gd name="connsiteY4" fmla="*/ 3413760 h 4551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51680" h="4551680">
                    <a:moveTo>
                      <a:pt x="304905" y="3413760"/>
                    </a:moveTo>
                    <a:cubicBezTo>
                      <a:pt x="-101635" y="2709613"/>
                      <a:pt x="-101635" y="1842067"/>
                      <a:pt x="304905" y="1137920"/>
                    </a:cubicBezTo>
                    <a:cubicBezTo>
                      <a:pt x="711445" y="433773"/>
                      <a:pt x="1462761" y="0"/>
                      <a:pt x="2275840" y="0"/>
                    </a:cubicBezTo>
                    <a:lnTo>
                      <a:pt x="2275840" y="2275840"/>
                    </a:lnTo>
                    <a:lnTo>
                      <a:pt x="304905" y="34137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593277" tIns="1030563" rIns="2464883" bIns="2298531" numCol="1" spcCol="1270" anchor="ctr" anchorCtr="0">
                <a:noAutofit/>
              </a:bodyPr>
              <a:lstStyle/>
              <a:p>
                <a:pPr lvl="0" algn="ctr" defTabSz="2311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GB" sz="5200" kern="1200" dirty="0"/>
              </a:p>
            </p:txBody>
          </p:sp>
          <p:sp>
            <p:nvSpPr>
              <p:cNvPr id="19" name="Circular Arrow 42">
                <a:extLst>
                  <a:ext uri="{FF2B5EF4-FFF2-40B4-BE49-F238E27FC236}">
                    <a16:creationId xmlns:a16="http://schemas.microsoft.com/office/drawing/2014/main" id="{90704AA6-6F4D-4AA6-B555-B5B8147A1883}"/>
                  </a:ext>
                </a:extLst>
              </p:cNvPr>
              <p:cNvSpPr/>
              <p:nvPr/>
            </p:nvSpPr>
            <p:spPr>
              <a:xfrm>
                <a:off x="3856461" y="1514384"/>
                <a:ext cx="4650200" cy="4650202"/>
              </a:xfrm>
              <a:prstGeom prst="circularArrow">
                <a:avLst>
                  <a:gd name="adj1" fmla="val 5085"/>
                  <a:gd name="adj2" fmla="val 327528"/>
                  <a:gd name="adj3" fmla="val 1472472"/>
                  <a:gd name="adj4" fmla="val 16199432"/>
                  <a:gd name="adj5" fmla="val 5932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20" name="Circular Arrow 43">
                <a:extLst>
                  <a:ext uri="{FF2B5EF4-FFF2-40B4-BE49-F238E27FC236}">
                    <a16:creationId xmlns:a16="http://schemas.microsoft.com/office/drawing/2014/main" id="{94B2A1BC-EC3E-44E7-A72F-EFA7934C0B1A}"/>
                  </a:ext>
                </a:extLst>
              </p:cNvPr>
              <p:cNvSpPr/>
              <p:nvPr/>
            </p:nvSpPr>
            <p:spPr>
              <a:xfrm>
                <a:off x="3770899" y="1661904"/>
                <a:ext cx="4650200" cy="4650202"/>
              </a:xfrm>
              <a:prstGeom prst="circularArrow">
                <a:avLst>
                  <a:gd name="adj1" fmla="val 5085"/>
                  <a:gd name="adj2" fmla="val 327528"/>
                  <a:gd name="adj3" fmla="val 8671970"/>
                  <a:gd name="adj4" fmla="val 1800502"/>
                  <a:gd name="adj5" fmla="val 5932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21" name="Circular Arrow 44">
                <a:extLst>
                  <a:ext uri="{FF2B5EF4-FFF2-40B4-BE49-F238E27FC236}">
                    <a16:creationId xmlns:a16="http://schemas.microsoft.com/office/drawing/2014/main" id="{40CBB09A-962F-48CA-899B-9C0B89E23880}"/>
                  </a:ext>
                </a:extLst>
              </p:cNvPr>
              <p:cNvSpPr/>
              <p:nvPr/>
            </p:nvSpPr>
            <p:spPr>
              <a:xfrm>
                <a:off x="3685337" y="1514384"/>
                <a:ext cx="4650200" cy="4650202"/>
              </a:xfrm>
              <a:prstGeom prst="circularArrow">
                <a:avLst>
                  <a:gd name="adj1" fmla="val 5085"/>
                  <a:gd name="adj2" fmla="val 327528"/>
                  <a:gd name="adj3" fmla="val 15873039"/>
                  <a:gd name="adj4" fmla="val 9000000"/>
                  <a:gd name="adj5" fmla="val 5932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 dirty="0"/>
              </a:p>
            </p:txBody>
          </p:sp>
        </p:grpSp>
        <p:sp>
          <p:nvSpPr>
            <p:cNvPr id="9" name="Freeform 45">
              <a:extLst>
                <a:ext uri="{FF2B5EF4-FFF2-40B4-BE49-F238E27FC236}">
                  <a16:creationId xmlns:a16="http://schemas.microsoft.com/office/drawing/2014/main" id="{54EB002E-52AD-478E-AAC9-33D43F22C0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72212" y="4416174"/>
              <a:ext cx="747894" cy="437182"/>
            </a:xfrm>
            <a:custGeom>
              <a:avLst/>
              <a:gdLst>
                <a:gd name="T0" fmla="*/ 232 w 316"/>
                <a:gd name="T1" fmla="*/ 27 h 172"/>
                <a:gd name="T2" fmla="*/ 221 w 316"/>
                <a:gd name="T3" fmla="*/ 20 h 172"/>
                <a:gd name="T4" fmla="*/ 157 w 316"/>
                <a:gd name="T5" fmla="*/ 10 h 172"/>
                <a:gd name="T6" fmla="*/ 92 w 316"/>
                <a:gd name="T7" fmla="*/ 9 h 172"/>
                <a:gd name="T8" fmla="*/ 84 w 316"/>
                <a:gd name="T9" fmla="*/ 13 h 172"/>
                <a:gd name="T10" fmla="*/ 0 w 316"/>
                <a:gd name="T11" fmla="*/ 121 h 172"/>
                <a:gd name="T12" fmla="*/ 78 w 316"/>
                <a:gd name="T13" fmla="*/ 109 h 172"/>
                <a:gd name="T14" fmla="*/ 84 w 316"/>
                <a:gd name="T15" fmla="*/ 113 h 172"/>
                <a:gd name="T16" fmla="*/ 120 w 316"/>
                <a:gd name="T17" fmla="*/ 142 h 172"/>
                <a:gd name="T18" fmla="*/ 159 w 316"/>
                <a:gd name="T19" fmla="*/ 163 h 172"/>
                <a:gd name="T20" fmla="*/ 163 w 316"/>
                <a:gd name="T21" fmla="*/ 165 h 172"/>
                <a:gd name="T22" fmla="*/ 190 w 316"/>
                <a:gd name="T23" fmla="*/ 164 h 172"/>
                <a:gd name="T24" fmla="*/ 217 w 316"/>
                <a:gd name="T25" fmla="*/ 153 h 172"/>
                <a:gd name="T26" fmla="*/ 233 w 316"/>
                <a:gd name="T27" fmla="*/ 146 h 172"/>
                <a:gd name="T28" fmla="*/ 265 w 316"/>
                <a:gd name="T29" fmla="*/ 162 h 172"/>
                <a:gd name="T30" fmla="*/ 288 w 316"/>
                <a:gd name="T31" fmla="*/ 14 h 172"/>
                <a:gd name="T32" fmla="*/ 225 w 316"/>
                <a:gd name="T33" fmla="*/ 129 h 172"/>
                <a:gd name="T34" fmla="*/ 225 w 316"/>
                <a:gd name="T35" fmla="*/ 139 h 172"/>
                <a:gd name="T36" fmla="*/ 216 w 316"/>
                <a:gd name="T37" fmla="*/ 142 h 172"/>
                <a:gd name="T38" fmla="*/ 207 w 316"/>
                <a:gd name="T39" fmla="*/ 142 h 172"/>
                <a:gd name="T40" fmla="*/ 189 w 316"/>
                <a:gd name="T41" fmla="*/ 153 h 172"/>
                <a:gd name="T42" fmla="*/ 185 w 316"/>
                <a:gd name="T43" fmla="*/ 153 h 172"/>
                <a:gd name="T44" fmla="*/ 180 w 316"/>
                <a:gd name="T45" fmla="*/ 156 h 172"/>
                <a:gd name="T46" fmla="*/ 157 w 316"/>
                <a:gd name="T47" fmla="*/ 149 h 172"/>
                <a:gd name="T48" fmla="*/ 130 w 316"/>
                <a:gd name="T49" fmla="*/ 128 h 172"/>
                <a:gd name="T50" fmla="*/ 88 w 316"/>
                <a:gd name="T51" fmla="*/ 103 h 172"/>
                <a:gd name="T52" fmla="*/ 71 w 316"/>
                <a:gd name="T53" fmla="*/ 91 h 172"/>
                <a:gd name="T54" fmla="*/ 71 w 316"/>
                <a:gd name="T55" fmla="*/ 90 h 172"/>
                <a:gd name="T56" fmla="*/ 72 w 316"/>
                <a:gd name="T57" fmla="*/ 88 h 172"/>
                <a:gd name="T58" fmla="*/ 93 w 316"/>
                <a:gd name="T59" fmla="*/ 20 h 172"/>
                <a:gd name="T60" fmla="*/ 132 w 316"/>
                <a:gd name="T61" fmla="*/ 24 h 172"/>
                <a:gd name="T62" fmla="*/ 127 w 316"/>
                <a:gd name="T63" fmla="*/ 72 h 172"/>
                <a:gd name="T64" fmla="*/ 185 w 316"/>
                <a:gd name="T65" fmla="*/ 54 h 172"/>
                <a:gd name="T66" fmla="*/ 241 w 316"/>
                <a:gd name="T67" fmla="*/ 11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172">
                  <a:moveTo>
                    <a:pt x="288" y="14"/>
                  </a:moveTo>
                  <a:cubicBezTo>
                    <a:pt x="232" y="27"/>
                    <a:pt x="232" y="27"/>
                    <a:pt x="232" y="27"/>
                  </a:cubicBezTo>
                  <a:cubicBezTo>
                    <a:pt x="233" y="31"/>
                    <a:pt x="233" y="31"/>
                    <a:pt x="233" y="31"/>
                  </a:cubicBezTo>
                  <a:cubicBezTo>
                    <a:pt x="228" y="22"/>
                    <a:pt x="221" y="20"/>
                    <a:pt x="221" y="20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3" y="5"/>
                    <a:pt x="165" y="7"/>
                    <a:pt x="157" y="10"/>
                  </a:cubicBezTo>
                  <a:cubicBezTo>
                    <a:pt x="156" y="9"/>
                    <a:pt x="156" y="9"/>
                    <a:pt x="156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1" y="9"/>
                    <a:pt x="87" y="10"/>
                    <a:pt x="84" y="13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54" y="148"/>
                    <a:pt x="54" y="148"/>
                    <a:pt x="54" y="148"/>
                  </a:cubicBezTo>
                  <a:cubicBezTo>
                    <a:pt x="69" y="144"/>
                    <a:pt x="76" y="120"/>
                    <a:pt x="78" y="109"/>
                  </a:cubicBezTo>
                  <a:cubicBezTo>
                    <a:pt x="82" y="112"/>
                    <a:pt x="82" y="112"/>
                    <a:pt x="82" y="112"/>
                  </a:cubicBezTo>
                  <a:cubicBezTo>
                    <a:pt x="84" y="113"/>
                    <a:pt x="84" y="113"/>
                    <a:pt x="84" y="113"/>
                  </a:cubicBezTo>
                  <a:cubicBezTo>
                    <a:pt x="84" y="120"/>
                    <a:pt x="85" y="130"/>
                    <a:pt x="99" y="127"/>
                  </a:cubicBezTo>
                  <a:cubicBezTo>
                    <a:pt x="99" y="127"/>
                    <a:pt x="100" y="157"/>
                    <a:pt x="120" y="142"/>
                  </a:cubicBezTo>
                  <a:cubicBezTo>
                    <a:pt x="120" y="142"/>
                    <a:pt x="120" y="161"/>
                    <a:pt x="138" y="155"/>
                  </a:cubicBezTo>
                  <a:cubicBezTo>
                    <a:pt x="138" y="155"/>
                    <a:pt x="141" y="172"/>
                    <a:pt x="159" y="163"/>
                  </a:cubicBezTo>
                  <a:cubicBezTo>
                    <a:pt x="162" y="165"/>
                    <a:pt x="162" y="165"/>
                    <a:pt x="162" y="165"/>
                  </a:cubicBezTo>
                  <a:cubicBezTo>
                    <a:pt x="163" y="165"/>
                    <a:pt x="163" y="165"/>
                    <a:pt x="163" y="165"/>
                  </a:cubicBezTo>
                  <a:cubicBezTo>
                    <a:pt x="164" y="165"/>
                    <a:pt x="173" y="168"/>
                    <a:pt x="181" y="167"/>
                  </a:cubicBezTo>
                  <a:cubicBezTo>
                    <a:pt x="185" y="167"/>
                    <a:pt x="188" y="166"/>
                    <a:pt x="190" y="164"/>
                  </a:cubicBezTo>
                  <a:cubicBezTo>
                    <a:pt x="196" y="163"/>
                    <a:pt x="208" y="161"/>
                    <a:pt x="214" y="153"/>
                  </a:cubicBezTo>
                  <a:cubicBezTo>
                    <a:pt x="215" y="153"/>
                    <a:pt x="216" y="153"/>
                    <a:pt x="217" y="153"/>
                  </a:cubicBezTo>
                  <a:cubicBezTo>
                    <a:pt x="217" y="153"/>
                    <a:pt x="217" y="153"/>
                    <a:pt x="217" y="153"/>
                  </a:cubicBezTo>
                  <a:cubicBezTo>
                    <a:pt x="224" y="153"/>
                    <a:pt x="230" y="150"/>
                    <a:pt x="233" y="146"/>
                  </a:cubicBezTo>
                  <a:cubicBezTo>
                    <a:pt x="235" y="143"/>
                    <a:pt x="236" y="140"/>
                    <a:pt x="236" y="136"/>
                  </a:cubicBezTo>
                  <a:cubicBezTo>
                    <a:pt x="236" y="136"/>
                    <a:pt x="248" y="160"/>
                    <a:pt x="265" y="162"/>
                  </a:cubicBezTo>
                  <a:cubicBezTo>
                    <a:pt x="316" y="137"/>
                    <a:pt x="316" y="137"/>
                    <a:pt x="316" y="137"/>
                  </a:cubicBezTo>
                  <a:lnTo>
                    <a:pt x="288" y="14"/>
                  </a:lnTo>
                  <a:close/>
                  <a:moveTo>
                    <a:pt x="230" y="127"/>
                  </a:moveTo>
                  <a:cubicBezTo>
                    <a:pt x="225" y="129"/>
                    <a:pt x="225" y="129"/>
                    <a:pt x="225" y="129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37"/>
                    <a:pt x="225" y="139"/>
                    <a:pt x="225" y="139"/>
                  </a:cubicBezTo>
                  <a:cubicBezTo>
                    <a:pt x="223" y="141"/>
                    <a:pt x="220" y="142"/>
                    <a:pt x="216" y="142"/>
                  </a:cubicBezTo>
                  <a:cubicBezTo>
                    <a:pt x="216" y="142"/>
                    <a:pt x="216" y="142"/>
                    <a:pt x="216" y="142"/>
                  </a:cubicBezTo>
                  <a:cubicBezTo>
                    <a:pt x="214" y="143"/>
                    <a:pt x="212" y="142"/>
                    <a:pt x="211" y="142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4" y="150"/>
                    <a:pt x="196" y="153"/>
                    <a:pt x="189" y="153"/>
                  </a:cubicBezTo>
                  <a:cubicBezTo>
                    <a:pt x="188" y="153"/>
                    <a:pt x="188" y="153"/>
                    <a:pt x="188" y="153"/>
                  </a:cubicBezTo>
                  <a:cubicBezTo>
                    <a:pt x="185" y="153"/>
                    <a:pt x="185" y="153"/>
                    <a:pt x="185" y="153"/>
                  </a:cubicBezTo>
                  <a:cubicBezTo>
                    <a:pt x="184" y="155"/>
                    <a:pt x="184" y="155"/>
                    <a:pt x="184" y="155"/>
                  </a:cubicBezTo>
                  <a:cubicBezTo>
                    <a:pt x="183" y="156"/>
                    <a:pt x="182" y="156"/>
                    <a:pt x="180" y="156"/>
                  </a:cubicBezTo>
                  <a:cubicBezTo>
                    <a:pt x="175" y="157"/>
                    <a:pt x="169" y="155"/>
                    <a:pt x="167" y="155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6" y="144"/>
                    <a:pt x="154" y="140"/>
                    <a:pt x="149" y="140"/>
                  </a:cubicBezTo>
                  <a:cubicBezTo>
                    <a:pt x="149" y="140"/>
                    <a:pt x="147" y="116"/>
                    <a:pt x="130" y="128"/>
                  </a:cubicBezTo>
                  <a:cubicBezTo>
                    <a:pt x="130" y="128"/>
                    <a:pt x="125" y="108"/>
                    <a:pt x="109" y="117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72" y="91"/>
                    <a:pt x="72" y="91"/>
                    <a:pt x="72" y="91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1" y="90"/>
                    <a:pt x="71" y="90"/>
                    <a:pt x="71" y="90"/>
                  </a:cubicBezTo>
                  <a:cubicBezTo>
                    <a:pt x="72" y="89"/>
                    <a:pt x="72" y="89"/>
                    <a:pt x="72" y="89"/>
                  </a:cubicBezTo>
                  <a:cubicBezTo>
                    <a:pt x="72" y="88"/>
                    <a:pt x="72" y="88"/>
                    <a:pt x="72" y="88"/>
                  </a:cubicBezTo>
                  <a:cubicBezTo>
                    <a:pt x="72" y="87"/>
                    <a:pt x="90" y="26"/>
                    <a:pt x="91" y="21"/>
                  </a:cubicBezTo>
                  <a:cubicBezTo>
                    <a:pt x="91" y="21"/>
                    <a:pt x="93" y="20"/>
                    <a:pt x="93" y="2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34" y="22"/>
                    <a:pt x="132" y="24"/>
                    <a:pt x="132" y="24"/>
                  </a:cubicBezTo>
                  <a:cubicBezTo>
                    <a:pt x="125" y="30"/>
                    <a:pt x="122" y="60"/>
                    <a:pt x="122" y="60"/>
                  </a:cubicBezTo>
                  <a:cubicBezTo>
                    <a:pt x="119" y="67"/>
                    <a:pt x="127" y="72"/>
                    <a:pt x="127" y="72"/>
                  </a:cubicBezTo>
                  <a:cubicBezTo>
                    <a:pt x="140" y="81"/>
                    <a:pt x="154" y="47"/>
                    <a:pt x="154" y="47"/>
                  </a:cubicBezTo>
                  <a:cubicBezTo>
                    <a:pt x="161" y="41"/>
                    <a:pt x="172" y="45"/>
                    <a:pt x="185" y="54"/>
                  </a:cubicBezTo>
                  <a:cubicBezTo>
                    <a:pt x="206" y="76"/>
                    <a:pt x="232" y="102"/>
                    <a:pt x="239" y="111"/>
                  </a:cubicBezTo>
                  <a:cubicBezTo>
                    <a:pt x="241" y="114"/>
                    <a:pt x="242" y="117"/>
                    <a:pt x="241" y="119"/>
                  </a:cubicBezTo>
                  <a:cubicBezTo>
                    <a:pt x="240" y="123"/>
                    <a:pt x="233" y="126"/>
                    <a:pt x="230" y="1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grpSp>
          <p:nvGrpSpPr>
            <p:cNvPr id="10" name="Group 46">
              <a:extLst>
                <a:ext uri="{FF2B5EF4-FFF2-40B4-BE49-F238E27FC236}">
                  <a16:creationId xmlns:a16="http://schemas.microsoft.com/office/drawing/2014/main" id="{0B634CB6-2280-4968-A313-2F48E1433B75}"/>
                </a:ext>
              </a:extLst>
            </p:cNvPr>
            <p:cNvGrpSpPr/>
            <p:nvPr/>
          </p:nvGrpSpPr>
          <p:grpSpPr>
            <a:xfrm>
              <a:off x="7440842" y="2875863"/>
              <a:ext cx="657786" cy="515595"/>
              <a:chOff x="7200839" y="1790292"/>
              <a:chExt cx="795921" cy="623870"/>
            </a:xfrm>
            <a:solidFill>
              <a:schemeClr val="bg1"/>
            </a:solidFill>
          </p:grpSpPr>
          <p:sp>
            <p:nvSpPr>
              <p:cNvPr id="13" name="Freeform 47">
                <a:extLst>
                  <a:ext uri="{FF2B5EF4-FFF2-40B4-BE49-F238E27FC236}">
                    <a16:creationId xmlns:a16="http://schemas.microsoft.com/office/drawing/2014/main" id="{BD990B7C-2D88-4662-AEEA-633BDA019F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5971" y="1790292"/>
                <a:ext cx="760789" cy="434110"/>
              </a:xfrm>
              <a:custGeom>
                <a:avLst/>
                <a:gdLst>
                  <a:gd name="T0" fmla="*/ 295 w 628"/>
                  <a:gd name="T1" fmla="*/ 232 h 334"/>
                  <a:gd name="T2" fmla="*/ 295 w 628"/>
                  <a:gd name="T3" fmla="*/ 232 h 334"/>
                  <a:gd name="T4" fmla="*/ 295 w 628"/>
                  <a:gd name="T5" fmla="*/ 232 h 334"/>
                  <a:gd name="T6" fmla="*/ 295 w 628"/>
                  <a:gd name="T7" fmla="*/ 232 h 334"/>
                  <a:gd name="T8" fmla="*/ 430 w 628"/>
                  <a:gd name="T9" fmla="*/ 334 h 334"/>
                  <a:gd name="T10" fmla="*/ 628 w 628"/>
                  <a:gd name="T11" fmla="*/ 218 h 334"/>
                  <a:gd name="T12" fmla="*/ 494 w 628"/>
                  <a:gd name="T13" fmla="*/ 114 h 334"/>
                  <a:gd name="T14" fmla="*/ 305 w 628"/>
                  <a:gd name="T15" fmla="*/ 225 h 334"/>
                  <a:gd name="T16" fmla="*/ 305 w 628"/>
                  <a:gd name="T17" fmla="*/ 3 h 334"/>
                  <a:gd name="T18" fmla="*/ 494 w 628"/>
                  <a:gd name="T19" fmla="*/ 114 h 334"/>
                  <a:gd name="T20" fmla="*/ 600 w 628"/>
                  <a:gd name="T21" fmla="*/ 102 h 334"/>
                  <a:gd name="T22" fmla="*/ 437 w 628"/>
                  <a:gd name="T23" fmla="*/ 7 h 334"/>
                  <a:gd name="T24" fmla="*/ 305 w 628"/>
                  <a:gd name="T25" fmla="*/ 0 h 334"/>
                  <a:gd name="T26" fmla="*/ 305 w 628"/>
                  <a:gd name="T27" fmla="*/ 0 h 334"/>
                  <a:gd name="T28" fmla="*/ 302 w 628"/>
                  <a:gd name="T29" fmla="*/ 0 h 334"/>
                  <a:gd name="T30" fmla="*/ 300 w 628"/>
                  <a:gd name="T31" fmla="*/ 0 h 334"/>
                  <a:gd name="T32" fmla="*/ 295 w 628"/>
                  <a:gd name="T33" fmla="*/ 0 h 334"/>
                  <a:gd name="T34" fmla="*/ 295 w 628"/>
                  <a:gd name="T35" fmla="*/ 0 h 334"/>
                  <a:gd name="T36" fmla="*/ 165 w 628"/>
                  <a:gd name="T37" fmla="*/ 7 h 334"/>
                  <a:gd name="T38" fmla="*/ 0 w 628"/>
                  <a:gd name="T39" fmla="*/ 102 h 334"/>
                  <a:gd name="T40" fmla="*/ 108 w 628"/>
                  <a:gd name="T41" fmla="*/ 114 h 334"/>
                  <a:gd name="T42" fmla="*/ 295 w 628"/>
                  <a:gd name="T43" fmla="*/ 3 h 334"/>
                  <a:gd name="T44" fmla="*/ 295 w 628"/>
                  <a:gd name="T45" fmla="*/ 232 h 334"/>
                  <a:gd name="T46" fmla="*/ 295 w 628"/>
                  <a:gd name="T47" fmla="*/ 232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28" h="334">
                    <a:moveTo>
                      <a:pt x="295" y="232"/>
                    </a:moveTo>
                    <a:lnTo>
                      <a:pt x="295" y="232"/>
                    </a:lnTo>
                    <a:lnTo>
                      <a:pt x="295" y="232"/>
                    </a:lnTo>
                    <a:lnTo>
                      <a:pt x="295" y="232"/>
                    </a:lnTo>
                    <a:lnTo>
                      <a:pt x="430" y="334"/>
                    </a:lnTo>
                    <a:lnTo>
                      <a:pt x="628" y="218"/>
                    </a:lnTo>
                    <a:lnTo>
                      <a:pt x="494" y="114"/>
                    </a:lnTo>
                    <a:lnTo>
                      <a:pt x="305" y="225"/>
                    </a:lnTo>
                    <a:lnTo>
                      <a:pt x="305" y="3"/>
                    </a:lnTo>
                    <a:lnTo>
                      <a:pt x="494" y="114"/>
                    </a:lnTo>
                    <a:lnTo>
                      <a:pt x="600" y="102"/>
                    </a:lnTo>
                    <a:lnTo>
                      <a:pt x="437" y="7"/>
                    </a:lnTo>
                    <a:lnTo>
                      <a:pt x="305" y="0"/>
                    </a:lnTo>
                    <a:lnTo>
                      <a:pt x="305" y="0"/>
                    </a:lnTo>
                    <a:lnTo>
                      <a:pt x="302" y="0"/>
                    </a:lnTo>
                    <a:lnTo>
                      <a:pt x="300" y="0"/>
                    </a:lnTo>
                    <a:lnTo>
                      <a:pt x="295" y="0"/>
                    </a:lnTo>
                    <a:lnTo>
                      <a:pt x="295" y="0"/>
                    </a:lnTo>
                    <a:lnTo>
                      <a:pt x="165" y="7"/>
                    </a:lnTo>
                    <a:lnTo>
                      <a:pt x="0" y="102"/>
                    </a:lnTo>
                    <a:lnTo>
                      <a:pt x="108" y="114"/>
                    </a:lnTo>
                    <a:lnTo>
                      <a:pt x="295" y="3"/>
                    </a:lnTo>
                    <a:lnTo>
                      <a:pt x="295" y="232"/>
                    </a:lnTo>
                    <a:lnTo>
                      <a:pt x="295" y="2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" name="Freeform 48">
                <a:extLst>
                  <a:ext uri="{FF2B5EF4-FFF2-40B4-BE49-F238E27FC236}">
                    <a16:creationId xmlns:a16="http://schemas.microsoft.com/office/drawing/2014/main" id="{2DFFF249-FD09-4056-8609-5AFF9030A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0839" y="1941061"/>
                <a:ext cx="392509" cy="289840"/>
              </a:xfrm>
              <a:custGeom>
                <a:avLst/>
                <a:gdLst>
                  <a:gd name="T0" fmla="*/ 0 w 324"/>
                  <a:gd name="T1" fmla="*/ 100 h 223"/>
                  <a:gd name="T2" fmla="*/ 187 w 324"/>
                  <a:gd name="T3" fmla="*/ 223 h 223"/>
                  <a:gd name="T4" fmla="*/ 324 w 324"/>
                  <a:gd name="T5" fmla="*/ 116 h 223"/>
                  <a:gd name="T6" fmla="*/ 130 w 324"/>
                  <a:gd name="T7" fmla="*/ 0 h 223"/>
                  <a:gd name="T8" fmla="*/ 0 w 324"/>
                  <a:gd name="T9" fmla="*/ 100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4" h="223">
                    <a:moveTo>
                      <a:pt x="0" y="100"/>
                    </a:moveTo>
                    <a:lnTo>
                      <a:pt x="187" y="223"/>
                    </a:lnTo>
                    <a:lnTo>
                      <a:pt x="324" y="116"/>
                    </a:lnTo>
                    <a:lnTo>
                      <a:pt x="130" y="0"/>
                    </a:lnTo>
                    <a:lnTo>
                      <a:pt x="0" y="1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5" name="Freeform 49">
                <a:extLst>
                  <a:ext uri="{FF2B5EF4-FFF2-40B4-BE49-F238E27FC236}">
                    <a16:creationId xmlns:a16="http://schemas.microsoft.com/office/drawing/2014/main" id="{51A8D8F3-8B0C-4923-8B81-C4892DEEEC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3482" y="2116524"/>
                <a:ext cx="477310" cy="297638"/>
              </a:xfrm>
              <a:custGeom>
                <a:avLst/>
                <a:gdLst>
                  <a:gd name="T0" fmla="*/ 198 w 394"/>
                  <a:gd name="T1" fmla="*/ 0 h 229"/>
                  <a:gd name="T2" fmla="*/ 61 w 394"/>
                  <a:gd name="T3" fmla="*/ 109 h 229"/>
                  <a:gd name="T4" fmla="*/ 0 w 394"/>
                  <a:gd name="T5" fmla="*/ 71 h 229"/>
                  <a:gd name="T6" fmla="*/ 0 w 394"/>
                  <a:gd name="T7" fmla="*/ 114 h 229"/>
                  <a:gd name="T8" fmla="*/ 198 w 394"/>
                  <a:gd name="T9" fmla="*/ 229 h 229"/>
                  <a:gd name="T10" fmla="*/ 394 w 394"/>
                  <a:gd name="T11" fmla="*/ 116 h 229"/>
                  <a:gd name="T12" fmla="*/ 394 w 394"/>
                  <a:gd name="T13" fmla="*/ 64 h 229"/>
                  <a:gd name="T14" fmla="*/ 335 w 394"/>
                  <a:gd name="T15" fmla="*/ 104 h 229"/>
                  <a:gd name="T16" fmla="*/ 198 w 394"/>
                  <a:gd name="T17" fmla="*/ 0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4" h="229">
                    <a:moveTo>
                      <a:pt x="198" y="0"/>
                    </a:moveTo>
                    <a:lnTo>
                      <a:pt x="61" y="109"/>
                    </a:lnTo>
                    <a:lnTo>
                      <a:pt x="0" y="71"/>
                    </a:lnTo>
                    <a:lnTo>
                      <a:pt x="0" y="114"/>
                    </a:lnTo>
                    <a:lnTo>
                      <a:pt x="198" y="229"/>
                    </a:lnTo>
                    <a:lnTo>
                      <a:pt x="394" y="116"/>
                    </a:lnTo>
                    <a:lnTo>
                      <a:pt x="394" y="64"/>
                    </a:lnTo>
                    <a:lnTo>
                      <a:pt x="335" y="104"/>
                    </a:lnTo>
                    <a:lnTo>
                      <a:pt x="19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sp>
          <p:nvSpPr>
            <p:cNvPr id="12" name="Freeform 50">
              <a:extLst>
                <a:ext uri="{FF2B5EF4-FFF2-40B4-BE49-F238E27FC236}">
                  <a16:creationId xmlns:a16="http://schemas.microsoft.com/office/drawing/2014/main" id="{5CAE6771-77AE-4719-8326-6EB4E3EEA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0538" y="2744362"/>
              <a:ext cx="487583" cy="721834"/>
            </a:xfrm>
            <a:custGeom>
              <a:avLst/>
              <a:gdLst>
                <a:gd name="T0" fmla="*/ 25 w 206"/>
                <a:gd name="T1" fmla="*/ 112 h 284"/>
                <a:gd name="T2" fmla="*/ 25 w 206"/>
                <a:gd name="T3" fmla="*/ 64 h 284"/>
                <a:gd name="T4" fmla="*/ 5 w 206"/>
                <a:gd name="T5" fmla="*/ 64 h 284"/>
                <a:gd name="T6" fmla="*/ 4 w 206"/>
                <a:gd name="T7" fmla="*/ 60 h 284"/>
                <a:gd name="T8" fmla="*/ 104 w 206"/>
                <a:gd name="T9" fmla="*/ 2 h 284"/>
                <a:gd name="T10" fmla="*/ 117 w 206"/>
                <a:gd name="T11" fmla="*/ 2 h 284"/>
                <a:gd name="T12" fmla="*/ 145 w 206"/>
                <a:gd name="T13" fmla="*/ 25 h 284"/>
                <a:gd name="T14" fmla="*/ 145 w 206"/>
                <a:gd name="T15" fmla="*/ 2 h 284"/>
                <a:gd name="T16" fmla="*/ 168 w 206"/>
                <a:gd name="T17" fmla="*/ 2 h 284"/>
                <a:gd name="T18" fmla="*/ 168 w 206"/>
                <a:gd name="T19" fmla="*/ 40 h 284"/>
                <a:gd name="T20" fmla="*/ 184 w 206"/>
                <a:gd name="T21" fmla="*/ 49 h 284"/>
                <a:gd name="T22" fmla="*/ 184 w 206"/>
                <a:gd name="T23" fmla="*/ 49 h 284"/>
                <a:gd name="T24" fmla="*/ 184 w 206"/>
                <a:gd name="T25" fmla="*/ 49 h 284"/>
                <a:gd name="T26" fmla="*/ 202 w 206"/>
                <a:gd name="T27" fmla="*/ 60 h 284"/>
                <a:gd name="T28" fmla="*/ 201 w 206"/>
                <a:gd name="T29" fmla="*/ 64 h 284"/>
                <a:gd name="T30" fmla="*/ 184 w 206"/>
                <a:gd name="T31" fmla="*/ 64 h 284"/>
                <a:gd name="T32" fmla="*/ 184 w 206"/>
                <a:gd name="T33" fmla="*/ 117 h 284"/>
                <a:gd name="T34" fmla="*/ 169 w 206"/>
                <a:gd name="T35" fmla="*/ 134 h 284"/>
                <a:gd name="T36" fmla="*/ 136 w 206"/>
                <a:gd name="T37" fmla="*/ 134 h 284"/>
                <a:gd name="T38" fmla="*/ 129 w 206"/>
                <a:gd name="T39" fmla="*/ 137 h 284"/>
                <a:gd name="T40" fmla="*/ 140 w 206"/>
                <a:gd name="T41" fmla="*/ 155 h 284"/>
                <a:gd name="T42" fmla="*/ 139 w 206"/>
                <a:gd name="T43" fmla="*/ 160 h 284"/>
                <a:gd name="T44" fmla="*/ 118 w 206"/>
                <a:gd name="T45" fmla="*/ 161 h 284"/>
                <a:gd name="T46" fmla="*/ 119 w 206"/>
                <a:gd name="T47" fmla="*/ 168 h 284"/>
                <a:gd name="T48" fmla="*/ 130 w 206"/>
                <a:gd name="T49" fmla="*/ 179 h 284"/>
                <a:gd name="T50" fmla="*/ 115 w 206"/>
                <a:gd name="T51" fmla="*/ 195 h 284"/>
                <a:gd name="T52" fmla="*/ 129 w 206"/>
                <a:gd name="T53" fmla="*/ 211 h 284"/>
                <a:gd name="T54" fmla="*/ 129 w 206"/>
                <a:gd name="T55" fmla="*/ 220 h 284"/>
                <a:gd name="T56" fmla="*/ 115 w 206"/>
                <a:gd name="T57" fmla="*/ 235 h 284"/>
                <a:gd name="T58" fmla="*/ 124 w 206"/>
                <a:gd name="T59" fmla="*/ 248 h 284"/>
                <a:gd name="T60" fmla="*/ 124 w 206"/>
                <a:gd name="T61" fmla="*/ 260 h 284"/>
                <a:gd name="T62" fmla="*/ 102 w 206"/>
                <a:gd name="T63" fmla="*/ 284 h 284"/>
                <a:gd name="T64" fmla="*/ 86 w 206"/>
                <a:gd name="T65" fmla="*/ 264 h 284"/>
                <a:gd name="T66" fmla="*/ 85 w 206"/>
                <a:gd name="T67" fmla="*/ 163 h 284"/>
                <a:gd name="T68" fmla="*/ 83 w 206"/>
                <a:gd name="T69" fmla="*/ 160 h 284"/>
                <a:gd name="T70" fmla="*/ 71 w 206"/>
                <a:gd name="T71" fmla="*/ 159 h 284"/>
                <a:gd name="T72" fmla="*/ 68 w 206"/>
                <a:gd name="T73" fmla="*/ 152 h 284"/>
                <a:gd name="T74" fmla="*/ 77 w 206"/>
                <a:gd name="T75" fmla="*/ 140 h 284"/>
                <a:gd name="T76" fmla="*/ 78 w 206"/>
                <a:gd name="T77" fmla="*/ 136 h 284"/>
                <a:gd name="T78" fmla="*/ 73 w 206"/>
                <a:gd name="T79" fmla="*/ 134 h 284"/>
                <a:gd name="T80" fmla="*/ 40 w 206"/>
                <a:gd name="T81" fmla="*/ 134 h 284"/>
                <a:gd name="T82" fmla="*/ 25 w 206"/>
                <a:gd name="T83" fmla="*/ 11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6" h="284">
                  <a:moveTo>
                    <a:pt x="25" y="112"/>
                  </a:moveTo>
                  <a:cubicBezTo>
                    <a:pt x="25" y="64"/>
                    <a:pt x="25" y="64"/>
                    <a:pt x="2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1" y="64"/>
                    <a:pt x="0" y="62"/>
                    <a:pt x="4" y="60"/>
                  </a:cubicBezTo>
                  <a:cubicBezTo>
                    <a:pt x="104" y="2"/>
                    <a:pt x="104" y="2"/>
                    <a:pt x="104" y="2"/>
                  </a:cubicBezTo>
                  <a:cubicBezTo>
                    <a:pt x="107" y="0"/>
                    <a:pt x="113" y="0"/>
                    <a:pt x="117" y="2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68" y="2"/>
                    <a:pt x="168" y="2"/>
                    <a:pt x="168" y="2"/>
                  </a:cubicBezTo>
                  <a:cubicBezTo>
                    <a:pt x="168" y="40"/>
                    <a:pt x="168" y="40"/>
                    <a:pt x="168" y="40"/>
                  </a:cubicBezTo>
                  <a:cubicBezTo>
                    <a:pt x="184" y="49"/>
                    <a:pt x="184" y="49"/>
                    <a:pt x="184" y="49"/>
                  </a:cubicBezTo>
                  <a:cubicBezTo>
                    <a:pt x="184" y="49"/>
                    <a:pt x="184" y="49"/>
                    <a:pt x="184" y="49"/>
                  </a:cubicBezTo>
                  <a:cubicBezTo>
                    <a:pt x="184" y="49"/>
                    <a:pt x="184" y="49"/>
                    <a:pt x="184" y="49"/>
                  </a:cubicBezTo>
                  <a:cubicBezTo>
                    <a:pt x="202" y="60"/>
                    <a:pt x="202" y="60"/>
                    <a:pt x="202" y="60"/>
                  </a:cubicBezTo>
                  <a:cubicBezTo>
                    <a:pt x="206" y="62"/>
                    <a:pt x="205" y="64"/>
                    <a:pt x="201" y="64"/>
                  </a:cubicBezTo>
                  <a:cubicBezTo>
                    <a:pt x="184" y="64"/>
                    <a:pt x="184" y="64"/>
                    <a:pt x="184" y="64"/>
                  </a:cubicBezTo>
                  <a:cubicBezTo>
                    <a:pt x="184" y="117"/>
                    <a:pt x="184" y="117"/>
                    <a:pt x="184" y="117"/>
                  </a:cubicBezTo>
                  <a:cubicBezTo>
                    <a:pt x="184" y="117"/>
                    <a:pt x="185" y="134"/>
                    <a:pt x="169" y="134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34" y="135"/>
                    <a:pt x="131" y="136"/>
                    <a:pt x="129" y="137"/>
                  </a:cubicBezTo>
                  <a:cubicBezTo>
                    <a:pt x="140" y="155"/>
                    <a:pt x="140" y="155"/>
                    <a:pt x="140" y="155"/>
                  </a:cubicBezTo>
                  <a:cubicBezTo>
                    <a:pt x="142" y="159"/>
                    <a:pt x="139" y="160"/>
                    <a:pt x="139" y="160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9" y="168"/>
                    <a:pt x="119" y="168"/>
                    <a:pt x="119" y="168"/>
                  </a:cubicBezTo>
                  <a:cubicBezTo>
                    <a:pt x="130" y="179"/>
                    <a:pt x="130" y="179"/>
                    <a:pt x="130" y="179"/>
                  </a:cubicBezTo>
                  <a:cubicBezTo>
                    <a:pt x="115" y="195"/>
                    <a:pt x="115" y="195"/>
                    <a:pt x="115" y="195"/>
                  </a:cubicBezTo>
                  <a:cubicBezTo>
                    <a:pt x="129" y="211"/>
                    <a:pt x="129" y="211"/>
                    <a:pt x="129" y="211"/>
                  </a:cubicBezTo>
                  <a:cubicBezTo>
                    <a:pt x="129" y="220"/>
                    <a:pt x="129" y="220"/>
                    <a:pt x="129" y="220"/>
                  </a:cubicBezTo>
                  <a:cubicBezTo>
                    <a:pt x="115" y="235"/>
                    <a:pt x="115" y="235"/>
                    <a:pt x="115" y="235"/>
                  </a:cubicBezTo>
                  <a:cubicBezTo>
                    <a:pt x="124" y="248"/>
                    <a:pt x="124" y="248"/>
                    <a:pt x="124" y="248"/>
                  </a:cubicBezTo>
                  <a:cubicBezTo>
                    <a:pt x="124" y="260"/>
                    <a:pt x="124" y="260"/>
                    <a:pt x="124" y="260"/>
                  </a:cubicBezTo>
                  <a:cubicBezTo>
                    <a:pt x="102" y="284"/>
                    <a:pt x="102" y="284"/>
                    <a:pt x="102" y="284"/>
                  </a:cubicBezTo>
                  <a:cubicBezTo>
                    <a:pt x="94" y="283"/>
                    <a:pt x="86" y="264"/>
                    <a:pt x="86" y="264"/>
                  </a:cubicBezTo>
                  <a:cubicBezTo>
                    <a:pt x="85" y="163"/>
                    <a:pt x="85" y="163"/>
                    <a:pt x="85" y="163"/>
                  </a:cubicBezTo>
                  <a:cubicBezTo>
                    <a:pt x="85" y="160"/>
                    <a:pt x="83" y="160"/>
                    <a:pt x="83" y="160"/>
                  </a:cubicBezTo>
                  <a:cubicBezTo>
                    <a:pt x="71" y="159"/>
                    <a:pt x="71" y="159"/>
                    <a:pt x="71" y="159"/>
                  </a:cubicBezTo>
                  <a:cubicBezTo>
                    <a:pt x="64" y="159"/>
                    <a:pt x="68" y="152"/>
                    <a:pt x="68" y="152"/>
                  </a:cubicBezTo>
                  <a:cubicBezTo>
                    <a:pt x="77" y="140"/>
                    <a:pt x="77" y="140"/>
                    <a:pt x="77" y="140"/>
                  </a:cubicBezTo>
                  <a:cubicBezTo>
                    <a:pt x="78" y="139"/>
                    <a:pt x="78" y="137"/>
                    <a:pt x="78" y="136"/>
                  </a:cubicBezTo>
                  <a:cubicBezTo>
                    <a:pt x="76" y="136"/>
                    <a:pt x="74" y="135"/>
                    <a:pt x="73" y="134"/>
                  </a:cubicBezTo>
                  <a:cubicBezTo>
                    <a:pt x="40" y="134"/>
                    <a:pt x="40" y="134"/>
                    <a:pt x="40" y="134"/>
                  </a:cubicBezTo>
                  <a:cubicBezTo>
                    <a:pt x="40" y="134"/>
                    <a:pt x="25" y="133"/>
                    <a:pt x="25" y="1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22" name="Shape 1133">
            <a:extLst>
              <a:ext uri="{FF2B5EF4-FFF2-40B4-BE49-F238E27FC236}">
                <a16:creationId xmlns:a16="http://schemas.microsoft.com/office/drawing/2014/main" id="{312047E2-A5EB-46A9-8534-A963EF42CA80}"/>
              </a:ext>
            </a:extLst>
          </p:cNvPr>
          <p:cNvSpPr/>
          <p:nvPr/>
        </p:nvSpPr>
        <p:spPr>
          <a:xfrm rot="5400000">
            <a:off x="1347119" y="2273101"/>
            <a:ext cx="185566" cy="1855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/>
          </a:p>
        </p:txBody>
      </p:sp>
      <p:sp>
        <p:nvSpPr>
          <p:cNvPr id="23" name="Shape 1147">
            <a:extLst>
              <a:ext uri="{FF2B5EF4-FFF2-40B4-BE49-F238E27FC236}">
                <a16:creationId xmlns:a16="http://schemas.microsoft.com/office/drawing/2014/main" id="{1030B983-EB91-4853-86C5-9C5C17A8B0D1}"/>
              </a:ext>
            </a:extLst>
          </p:cNvPr>
          <p:cNvSpPr/>
          <p:nvPr/>
        </p:nvSpPr>
        <p:spPr>
          <a:xfrm rot="5400000">
            <a:off x="1347119" y="3276076"/>
            <a:ext cx="185566" cy="1855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/>
          </a:p>
        </p:txBody>
      </p:sp>
      <p:sp>
        <p:nvSpPr>
          <p:cNvPr id="24" name="Shape 1149">
            <a:extLst>
              <a:ext uri="{FF2B5EF4-FFF2-40B4-BE49-F238E27FC236}">
                <a16:creationId xmlns:a16="http://schemas.microsoft.com/office/drawing/2014/main" id="{6CD04A9D-AFC0-4380-90D5-6507B943F4F5}"/>
              </a:ext>
            </a:extLst>
          </p:cNvPr>
          <p:cNvSpPr/>
          <p:nvPr/>
        </p:nvSpPr>
        <p:spPr>
          <a:xfrm rot="5400000">
            <a:off x="1344119" y="4279051"/>
            <a:ext cx="185566" cy="1855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/>
          </a:p>
        </p:txBody>
      </p:sp>
      <p:sp>
        <p:nvSpPr>
          <p:cNvPr id="25" name="Shape 1151">
            <a:extLst>
              <a:ext uri="{FF2B5EF4-FFF2-40B4-BE49-F238E27FC236}">
                <a16:creationId xmlns:a16="http://schemas.microsoft.com/office/drawing/2014/main" id="{24EB9127-258F-4AD7-AB6E-B8B3240C6E71}"/>
              </a:ext>
            </a:extLst>
          </p:cNvPr>
          <p:cNvSpPr/>
          <p:nvPr/>
        </p:nvSpPr>
        <p:spPr>
          <a:xfrm rot="5400000">
            <a:off x="1341120" y="5282025"/>
            <a:ext cx="185566" cy="1855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/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A6D60BF3-6F3D-44F3-886A-8E46CE54F4D0}"/>
              </a:ext>
            </a:extLst>
          </p:cNvPr>
          <p:cNvGrpSpPr/>
          <p:nvPr/>
        </p:nvGrpSpPr>
        <p:grpSpPr>
          <a:xfrm>
            <a:off x="1505057" y="1996438"/>
            <a:ext cx="4374277" cy="925995"/>
            <a:chOff x="5524105" y="1845669"/>
            <a:chExt cx="4374277" cy="925995"/>
          </a:xfrm>
        </p:grpSpPr>
        <p:sp>
          <p:nvSpPr>
            <p:cNvPr id="27" name="文本框 36">
              <a:extLst>
                <a:ext uri="{FF2B5EF4-FFF2-40B4-BE49-F238E27FC236}">
                  <a16:creationId xmlns:a16="http://schemas.microsoft.com/office/drawing/2014/main" id="{C177BA90-53AB-473D-9FBC-F6F3379B6332}"/>
                </a:ext>
              </a:extLst>
            </p:cNvPr>
            <p:cNvSpPr txBox="1"/>
            <p:nvPr/>
          </p:nvSpPr>
          <p:spPr>
            <a:xfrm>
              <a:off x="5524105" y="1845669"/>
              <a:ext cx="3695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28" name="Text Placeholder 32">
              <a:extLst>
                <a:ext uri="{FF2B5EF4-FFF2-40B4-BE49-F238E27FC236}">
                  <a16:creationId xmlns:a16="http://schemas.microsoft.com/office/drawing/2014/main" id="{DB5C1574-8E34-4F00-AE9D-ABB81AB5CAF6}"/>
                </a:ext>
              </a:extLst>
            </p:cNvPr>
            <p:cNvSpPr txBox="1">
              <a:spLocks/>
            </p:cNvSpPr>
            <p:nvPr/>
          </p:nvSpPr>
          <p:spPr>
            <a:xfrm>
              <a:off x="5680322" y="2250233"/>
              <a:ext cx="4218060" cy="52143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AC637B51-E4F4-4C45-B73D-E005D6232F0D}"/>
              </a:ext>
            </a:extLst>
          </p:cNvPr>
          <p:cNvGrpSpPr/>
          <p:nvPr/>
        </p:nvGrpSpPr>
        <p:grpSpPr>
          <a:xfrm>
            <a:off x="1505057" y="2964591"/>
            <a:ext cx="4374277" cy="925995"/>
            <a:chOff x="5524105" y="1845669"/>
            <a:chExt cx="4374277" cy="925995"/>
          </a:xfrm>
        </p:grpSpPr>
        <p:sp>
          <p:nvSpPr>
            <p:cNvPr id="30" name="文本框 36">
              <a:extLst>
                <a:ext uri="{FF2B5EF4-FFF2-40B4-BE49-F238E27FC236}">
                  <a16:creationId xmlns:a16="http://schemas.microsoft.com/office/drawing/2014/main" id="{B530A77F-B869-4D3D-A659-682413864CAE}"/>
                </a:ext>
              </a:extLst>
            </p:cNvPr>
            <p:cNvSpPr txBox="1"/>
            <p:nvPr/>
          </p:nvSpPr>
          <p:spPr>
            <a:xfrm>
              <a:off x="5524105" y="1845669"/>
              <a:ext cx="3695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31" name="Text Placeholder 32">
              <a:extLst>
                <a:ext uri="{FF2B5EF4-FFF2-40B4-BE49-F238E27FC236}">
                  <a16:creationId xmlns:a16="http://schemas.microsoft.com/office/drawing/2014/main" id="{B2C90361-B03B-4BAF-AE04-1B1215E84D7D}"/>
                </a:ext>
              </a:extLst>
            </p:cNvPr>
            <p:cNvSpPr txBox="1">
              <a:spLocks/>
            </p:cNvSpPr>
            <p:nvPr/>
          </p:nvSpPr>
          <p:spPr>
            <a:xfrm>
              <a:off x="5680322" y="2250233"/>
              <a:ext cx="4218060" cy="52143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38B56FD7-9D48-452B-B79D-B4CA7E1D4946}"/>
              </a:ext>
            </a:extLst>
          </p:cNvPr>
          <p:cNvGrpSpPr/>
          <p:nvPr/>
        </p:nvGrpSpPr>
        <p:grpSpPr>
          <a:xfrm>
            <a:off x="1505057" y="3947932"/>
            <a:ext cx="4374277" cy="925995"/>
            <a:chOff x="5524105" y="1845669"/>
            <a:chExt cx="4374277" cy="925995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DAA61AF5-86EA-4A32-B8AA-C6E898A4AC51}"/>
                </a:ext>
              </a:extLst>
            </p:cNvPr>
            <p:cNvSpPr txBox="1"/>
            <p:nvPr/>
          </p:nvSpPr>
          <p:spPr>
            <a:xfrm>
              <a:off x="5524105" y="1845669"/>
              <a:ext cx="3695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35" name="Text Placeholder 32">
              <a:extLst>
                <a:ext uri="{FF2B5EF4-FFF2-40B4-BE49-F238E27FC236}">
                  <a16:creationId xmlns:a16="http://schemas.microsoft.com/office/drawing/2014/main" id="{4E3879D1-E09B-4F68-85BD-E683E5FF8DE6}"/>
                </a:ext>
              </a:extLst>
            </p:cNvPr>
            <p:cNvSpPr txBox="1">
              <a:spLocks/>
            </p:cNvSpPr>
            <p:nvPr/>
          </p:nvSpPr>
          <p:spPr>
            <a:xfrm>
              <a:off x="5680322" y="2250233"/>
              <a:ext cx="4218060" cy="52143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01DD607D-7A3A-42C0-8C9D-4D11357E9F8D}"/>
              </a:ext>
            </a:extLst>
          </p:cNvPr>
          <p:cNvGrpSpPr/>
          <p:nvPr/>
        </p:nvGrpSpPr>
        <p:grpSpPr>
          <a:xfrm>
            <a:off x="1505057" y="5004593"/>
            <a:ext cx="4374277" cy="925995"/>
            <a:chOff x="5524105" y="1845669"/>
            <a:chExt cx="4374277" cy="925995"/>
          </a:xfrm>
        </p:grpSpPr>
        <p:sp>
          <p:nvSpPr>
            <p:cNvPr id="38" name="文本框 36">
              <a:extLst>
                <a:ext uri="{FF2B5EF4-FFF2-40B4-BE49-F238E27FC236}">
                  <a16:creationId xmlns:a16="http://schemas.microsoft.com/office/drawing/2014/main" id="{3E1D069E-21EB-4613-A5EB-25ACA4BBA9B4}"/>
                </a:ext>
              </a:extLst>
            </p:cNvPr>
            <p:cNvSpPr txBox="1"/>
            <p:nvPr/>
          </p:nvSpPr>
          <p:spPr>
            <a:xfrm>
              <a:off x="5524105" y="1845669"/>
              <a:ext cx="3695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39" name="Text Placeholder 32">
              <a:extLst>
                <a:ext uri="{FF2B5EF4-FFF2-40B4-BE49-F238E27FC236}">
                  <a16:creationId xmlns:a16="http://schemas.microsoft.com/office/drawing/2014/main" id="{77B566F5-3CCD-4122-9457-5BCF4A20AD0F}"/>
                </a:ext>
              </a:extLst>
            </p:cNvPr>
            <p:cNvSpPr txBox="1">
              <a:spLocks/>
            </p:cNvSpPr>
            <p:nvPr/>
          </p:nvSpPr>
          <p:spPr>
            <a:xfrm>
              <a:off x="5680322" y="2250233"/>
              <a:ext cx="4218060" cy="52143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5006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6E0CBCE7-FC9F-4AE1-8C52-87610076E530}"/>
              </a:ext>
            </a:extLst>
          </p:cNvPr>
          <p:cNvGrpSpPr/>
          <p:nvPr/>
        </p:nvGrpSpPr>
        <p:grpSpPr>
          <a:xfrm>
            <a:off x="4720319" y="798011"/>
            <a:ext cx="3513362" cy="5607067"/>
            <a:chOff x="4562351" y="826142"/>
            <a:chExt cx="3192664" cy="5607067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EC39B28-2C28-443D-A7FF-555C83E902AC}"/>
                </a:ext>
              </a:extLst>
            </p:cNvPr>
            <p:cNvSpPr txBox="1"/>
            <p:nvPr/>
          </p:nvSpPr>
          <p:spPr>
            <a:xfrm>
              <a:off x="4727226" y="1142500"/>
              <a:ext cx="1293255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谢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727898B-A3FF-4460-911F-3B752C6DF8CC}"/>
                </a:ext>
              </a:extLst>
            </p:cNvPr>
            <p:cNvSpPr txBox="1"/>
            <p:nvPr/>
          </p:nvSpPr>
          <p:spPr>
            <a:xfrm>
              <a:off x="6461760" y="2270848"/>
              <a:ext cx="129325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谢</a:t>
              </a:r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8BE374A-5585-4BEA-9202-014D0FB8DB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67" y="826142"/>
              <a:ext cx="665307" cy="616959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2B9B79A5-1E4D-43EA-8B5B-13CB90C616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2351" y="1483328"/>
              <a:ext cx="3012706" cy="2893859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EDAC2D9F-3FB6-4984-BE5A-7D97D6350509}"/>
                </a:ext>
              </a:extLst>
            </p:cNvPr>
            <p:cNvSpPr txBox="1"/>
            <p:nvPr/>
          </p:nvSpPr>
          <p:spPr>
            <a:xfrm rot="5400000">
              <a:off x="5624427" y="1804852"/>
              <a:ext cx="1496761" cy="475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YOUTH GRADUATION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" name="流程图: 接点 22">
              <a:extLst>
                <a:ext uri="{FF2B5EF4-FFF2-40B4-BE49-F238E27FC236}">
                  <a16:creationId xmlns:a16="http://schemas.microsoft.com/office/drawing/2014/main" id="{2F5A7801-BC8A-4BDE-9C81-922DA56842E4}"/>
                </a:ext>
              </a:extLst>
            </p:cNvPr>
            <p:cNvSpPr/>
            <p:nvPr/>
          </p:nvSpPr>
          <p:spPr>
            <a:xfrm>
              <a:off x="5622966" y="3501728"/>
              <a:ext cx="901020" cy="934101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100001"/>
                </a:solidFill>
              </a:endParaRPr>
            </a:p>
          </p:txBody>
        </p:sp>
        <p:sp>
          <p:nvSpPr>
            <p:cNvPr id="24" name="流程图: 接点 23">
              <a:extLst>
                <a:ext uri="{FF2B5EF4-FFF2-40B4-BE49-F238E27FC236}">
                  <a16:creationId xmlns:a16="http://schemas.microsoft.com/office/drawing/2014/main" id="{9E3D1A42-1C77-4B44-9AF3-F72B91C4E372}"/>
                </a:ext>
              </a:extLst>
            </p:cNvPr>
            <p:cNvSpPr/>
            <p:nvPr/>
          </p:nvSpPr>
          <p:spPr>
            <a:xfrm>
              <a:off x="5622966" y="4572443"/>
              <a:ext cx="901020" cy="934101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100001"/>
                </a:solidFill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0799A47-5415-4DAC-A2AB-D587EC2413F8}"/>
                </a:ext>
              </a:extLst>
            </p:cNvPr>
            <p:cNvSpPr txBox="1"/>
            <p:nvPr/>
          </p:nvSpPr>
          <p:spPr>
            <a:xfrm>
              <a:off x="5721195" y="3567519"/>
              <a:ext cx="8668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>
                  <a:solidFill>
                    <a:schemeClr val="bg1"/>
                  </a:solidFill>
                </a:rPr>
                <a:t>观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D6392EE-AC93-4B20-9B91-D4A1685E4D5F}"/>
                </a:ext>
              </a:extLst>
            </p:cNvPr>
            <p:cNvSpPr txBox="1"/>
            <p:nvPr/>
          </p:nvSpPr>
          <p:spPr>
            <a:xfrm>
              <a:off x="5721195" y="4638233"/>
              <a:ext cx="8668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>
                  <a:solidFill>
                    <a:schemeClr val="bg1"/>
                  </a:solidFill>
                </a:rPr>
                <a:t>看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0AC00298-08AC-4642-B7E6-33687107E695}"/>
                </a:ext>
              </a:extLst>
            </p:cNvPr>
            <p:cNvSpPr/>
            <p:nvPr/>
          </p:nvSpPr>
          <p:spPr>
            <a:xfrm rot="5400000">
              <a:off x="5805192" y="4347396"/>
              <a:ext cx="2334604" cy="6432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JAPANESE PURE AND FRESH</a:t>
              </a: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08DC103F-794F-487A-A76A-9EE5C1BB1F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91333" y="5287896"/>
              <a:ext cx="665307" cy="616959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363C8CC7-FD44-41A1-9249-E0D5B08BF3B7}"/>
                </a:ext>
              </a:extLst>
            </p:cNvPr>
            <p:cNvSpPr/>
            <p:nvPr/>
          </p:nvSpPr>
          <p:spPr>
            <a:xfrm rot="5400000">
              <a:off x="4019992" y="4944271"/>
              <a:ext cx="2334604" cy="6432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JAPANESE PURE AND FRESH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A0C58643-F04F-4514-912C-C8C143A4E2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0" t="62687" r="19577"/>
          <a:stretch/>
        </p:blipFill>
        <p:spPr>
          <a:xfrm rot="16200000">
            <a:off x="7319673" y="2015594"/>
            <a:ext cx="6857998" cy="2826805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514ED35F-A192-43EA-9501-CA1D62E5AC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55"/>
          <a:stretch/>
        </p:blipFill>
        <p:spPr>
          <a:xfrm flipH="1">
            <a:off x="-4470" y="14117"/>
            <a:ext cx="2483808" cy="6843879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29A00CFF-E89E-43BC-96CA-8DF0E7757C8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8" t="68782" r="45543"/>
          <a:stretch/>
        </p:blipFill>
        <p:spPr>
          <a:xfrm>
            <a:off x="169734" y="5457581"/>
            <a:ext cx="1738779" cy="1180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029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A0C58643-F04F-4514-912C-C8C143A4E2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0" t="62687" r="19577"/>
          <a:stretch/>
        </p:blipFill>
        <p:spPr>
          <a:xfrm rot="16200000">
            <a:off x="7319673" y="2015594"/>
            <a:ext cx="6857998" cy="2826805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514ED35F-A192-43EA-9501-CA1D62E5AC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55"/>
          <a:stretch/>
        </p:blipFill>
        <p:spPr>
          <a:xfrm flipH="1">
            <a:off x="-4470" y="14117"/>
            <a:ext cx="2483808" cy="6843879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29A00CFF-E89E-43BC-96CA-8DF0E7757C8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8" t="68782" r="45543"/>
          <a:stretch/>
        </p:blipFill>
        <p:spPr>
          <a:xfrm>
            <a:off x="169734" y="5457581"/>
            <a:ext cx="1738779" cy="1180226"/>
          </a:xfrm>
          <a:prstGeom prst="rect">
            <a:avLst/>
          </a:prstGeom>
        </p:spPr>
      </p:pic>
      <p:grpSp>
        <p:nvGrpSpPr>
          <p:cNvPr id="30" name="组合 29">
            <a:extLst>
              <a:ext uri="{FF2B5EF4-FFF2-40B4-BE49-F238E27FC236}">
                <a16:creationId xmlns:a16="http://schemas.microsoft.com/office/drawing/2014/main" id="{F2B0FFCF-723C-4A17-BCD2-17ECE9B46F5F}"/>
              </a:ext>
            </a:extLst>
          </p:cNvPr>
          <p:cNvGrpSpPr/>
          <p:nvPr/>
        </p:nvGrpSpPr>
        <p:grpSpPr>
          <a:xfrm>
            <a:off x="4206119" y="880584"/>
            <a:ext cx="5256362" cy="5096831"/>
            <a:chOff x="155822" y="973075"/>
            <a:chExt cx="5256362" cy="5096831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88417ED0-F30F-405D-AD47-FD9CDE65A5C6}"/>
                </a:ext>
              </a:extLst>
            </p:cNvPr>
            <p:cNvGrpSpPr/>
            <p:nvPr/>
          </p:nvGrpSpPr>
          <p:grpSpPr>
            <a:xfrm>
              <a:off x="155822" y="973075"/>
              <a:ext cx="2920987" cy="769441"/>
              <a:chOff x="223497" y="971993"/>
              <a:chExt cx="2920987" cy="769441"/>
            </a:xfrm>
          </p:grpSpPr>
          <p:sp>
            <p:nvSpPr>
              <p:cNvPr id="44" name="文本框 11">
                <a:extLst>
                  <a:ext uri="{FF2B5EF4-FFF2-40B4-BE49-F238E27FC236}">
                    <a16:creationId xmlns:a16="http://schemas.microsoft.com/office/drawing/2014/main" id="{F58E675C-E522-4166-A0E3-CFA0350FE4AA}"/>
                  </a:ext>
                </a:extLst>
              </p:cNvPr>
              <p:cNvSpPr txBox="1"/>
              <p:nvPr/>
            </p:nvSpPr>
            <p:spPr bwMode="auto">
              <a:xfrm>
                <a:off x="223497" y="971993"/>
                <a:ext cx="1468672" cy="769441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>
                <a:defPPr>
                  <a:defRPr lang="en-US"/>
                </a:defPPr>
                <a:lvl1pPr marL="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3429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858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287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3716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7145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0574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003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3200" algn="l" defTabSz="685800" rtl="0" eaLnBrk="1" latinLnBrk="0" hangingPunct="1"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R="0" algn="ctr" defTabSz="685800" eaLnBrk="1" fontAlgn="auto" hangingPunct="1"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4400" kern="1200" cap="none" spc="0" normalizeH="0" baseline="0" noProof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 录</a:t>
                </a:r>
              </a:p>
            </p:txBody>
          </p:sp>
          <p:sp>
            <p:nvSpPr>
              <p:cNvPr id="45" name="TextBox 6">
                <a:extLst>
                  <a:ext uri="{FF2B5EF4-FFF2-40B4-BE49-F238E27FC236}">
                    <a16:creationId xmlns:a16="http://schemas.microsoft.com/office/drawing/2014/main" id="{DB16EE7C-53B4-488B-9D9B-1DC75BF24D5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95662" y="1250665"/>
                <a:ext cx="1548822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eaLnBrk="1" hangingPunct="1">
                  <a:buFontTx/>
                  <a:buNone/>
                </a:pP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CONTENTS</a:t>
                </a:r>
                <a:endPara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65B23AA7-AC54-480A-B729-CF8AD143E9C7}"/>
                </a:ext>
              </a:extLst>
            </p:cNvPr>
            <p:cNvSpPr txBox="1"/>
            <p:nvPr/>
          </p:nvSpPr>
          <p:spPr>
            <a:xfrm>
              <a:off x="1923026" y="2493908"/>
              <a:ext cx="3489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年度工作概述</a:t>
              </a:r>
              <a:endPara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ADDA4C75-A4C9-404A-9F1F-30A616992038}"/>
                </a:ext>
              </a:extLst>
            </p:cNvPr>
            <p:cNvSpPr txBox="1"/>
            <p:nvPr/>
          </p:nvSpPr>
          <p:spPr>
            <a:xfrm>
              <a:off x="1923026" y="3520956"/>
              <a:ext cx="3489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工作完成情况</a:t>
              </a:r>
              <a:endPara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1987170-E371-4851-A78E-815C26240720}"/>
                </a:ext>
              </a:extLst>
            </p:cNvPr>
            <p:cNvSpPr txBox="1"/>
            <p:nvPr/>
          </p:nvSpPr>
          <p:spPr>
            <a:xfrm>
              <a:off x="1923026" y="4505285"/>
              <a:ext cx="3489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成功项目展示</a:t>
              </a:r>
              <a:endPara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F846ED2B-6441-416E-845F-5F9697BDA464}"/>
                </a:ext>
              </a:extLst>
            </p:cNvPr>
            <p:cNvSpPr txBox="1"/>
            <p:nvPr/>
          </p:nvSpPr>
          <p:spPr>
            <a:xfrm>
              <a:off x="1923026" y="5546686"/>
              <a:ext cx="3489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年中工作计划</a:t>
              </a:r>
              <a:endPara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菱形 37">
              <a:extLst>
                <a:ext uri="{FF2B5EF4-FFF2-40B4-BE49-F238E27FC236}">
                  <a16:creationId xmlns:a16="http://schemas.microsoft.com/office/drawing/2014/main" id="{96C8B8C3-5960-4DF3-89FF-F7B0E200D8B4}"/>
                </a:ext>
              </a:extLst>
            </p:cNvPr>
            <p:cNvSpPr/>
            <p:nvPr/>
          </p:nvSpPr>
          <p:spPr>
            <a:xfrm>
              <a:off x="1456465" y="2557596"/>
              <a:ext cx="319702" cy="346956"/>
            </a:xfrm>
            <a:prstGeom prst="diamond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菱形 39">
              <a:extLst>
                <a:ext uri="{FF2B5EF4-FFF2-40B4-BE49-F238E27FC236}">
                  <a16:creationId xmlns:a16="http://schemas.microsoft.com/office/drawing/2014/main" id="{99AEF652-EBB4-4256-B0C4-73C21C069BFF}"/>
                </a:ext>
              </a:extLst>
            </p:cNvPr>
            <p:cNvSpPr/>
            <p:nvPr/>
          </p:nvSpPr>
          <p:spPr>
            <a:xfrm>
              <a:off x="1456465" y="3637895"/>
              <a:ext cx="319702" cy="346956"/>
            </a:xfrm>
            <a:prstGeom prst="diamond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菱形 40">
              <a:extLst>
                <a:ext uri="{FF2B5EF4-FFF2-40B4-BE49-F238E27FC236}">
                  <a16:creationId xmlns:a16="http://schemas.microsoft.com/office/drawing/2014/main" id="{0FD1A859-EF53-4667-B00B-515DAB46B8E7}"/>
                </a:ext>
              </a:extLst>
            </p:cNvPr>
            <p:cNvSpPr/>
            <p:nvPr/>
          </p:nvSpPr>
          <p:spPr>
            <a:xfrm>
              <a:off x="1456465" y="4593417"/>
              <a:ext cx="319702" cy="346956"/>
            </a:xfrm>
            <a:prstGeom prst="diamond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菱形 41">
              <a:extLst>
                <a:ext uri="{FF2B5EF4-FFF2-40B4-BE49-F238E27FC236}">
                  <a16:creationId xmlns:a16="http://schemas.microsoft.com/office/drawing/2014/main" id="{4E541FFB-F196-446B-8CD3-2AA18B7BDBB8}"/>
                </a:ext>
              </a:extLst>
            </p:cNvPr>
            <p:cNvSpPr/>
            <p:nvPr/>
          </p:nvSpPr>
          <p:spPr>
            <a:xfrm>
              <a:off x="1456465" y="5634818"/>
              <a:ext cx="319702" cy="346956"/>
            </a:xfrm>
            <a:prstGeom prst="diamond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3553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A0C58643-F04F-4514-912C-C8C143A4E2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0" t="62687" r="19577"/>
          <a:stretch/>
        </p:blipFill>
        <p:spPr>
          <a:xfrm rot="16200000">
            <a:off x="7319673" y="2015594"/>
            <a:ext cx="6857998" cy="2826805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514ED35F-A192-43EA-9501-CA1D62E5AC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55"/>
          <a:stretch/>
        </p:blipFill>
        <p:spPr>
          <a:xfrm flipH="1">
            <a:off x="-4470" y="14117"/>
            <a:ext cx="2483808" cy="6843879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29A00CFF-E89E-43BC-96CA-8DF0E7757C8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8" t="68782" r="45543"/>
          <a:stretch/>
        </p:blipFill>
        <p:spPr>
          <a:xfrm>
            <a:off x="169734" y="5457581"/>
            <a:ext cx="1738779" cy="1180226"/>
          </a:xfrm>
          <a:prstGeom prst="rect">
            <a:avLst/>
          </a:prstGeom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C62B6749-E2E4-43DE-8242-6F7DACF8A913}"/>
              </a:ext>
            </a:extLst>
          </p:cNvPr>
          <p:cNvGrpSpPr/>
          <p:nvPr/>
        </p:nvGrpSpPr>
        <p:grpSpPr>
          <a:xfrm>
            <a:off x="3994468" y="2956603"/>
            <a:ext cx="4203065" cy="2040073"/>
            <a:chOff x="3994468" y="2438995"/>
            <a:chExt cx="4203065" cy="2040073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943F1930-19A4-4971-A9E5-F5550A862D40}"/>
                </a:ext>
              </a:extLst>
            </p:cNvPr>
            <p:cNvSpPr txBox="1"/>
            <p:nvPr/>
          </p:nvSpPr>
          <p:spPr>
            <a:xfrm>
              <a:off x="3994468" y="2438995"/>
              <a:ext cx="420306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PART 01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FB355D6-4A08-4C2E-ACFC-83814095A8BA}"/>
                </a:ext>
              </a:extLst>
            </p:cNvPr>
            <p:cNvSpPr txBox="1"/>
            <p:nvPr/>
          </p:nvSpPr>
          <p:spPr>
            <a:xfrm>
              <a:off x="4351421" y="3552239"/>
              <a:ext cx="34891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年度工作概述</a:t>
              </a:r>
              <a:endPara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FA93FA0F-AF8C-4A0D-AC5A-91A5CE5D6AD6}"/>
                </a:ext>
              </a:extLst>
            </p:cNvPr>
            <p:cNvSpPr/>
            <p:nvPr/>
          </p:nvSpPr>
          <p:spPr>
            <a:xfrm>
              <a:off x="4645796" y="4140514"/>
              <a:ext cx="290040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ANNUAL WORK OVERVIEW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28404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00B24FF-8E4A-4B0E-8F64-E6BF5E818E6A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年度工作概述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DB59CFE-698E-49B1-8D1E-13D34BCCEBCB}"/>
              </a:ext>
            </a:extLst>
          </p:cNvPr>
          <p:cNvSpPr/>
          <p:nvPr/>
        </p:nvSpPr>
        <p:spPr>
          <a:xfrm>
            <a:off x="2938349" y="3886331"/>
            <a:ext cx="8520834" cy="19449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D8803C1-9E5A-4C16-89D8-E6C6B740CA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377" y="1873353"/>
            <a:ext cx="1944937" cy="194493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828D22B-83B9-4F2D-A937-6B22E2A4DD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83"/>
          <a:stretch/>
        </p:blipFill>
        <p:spPr>
          <a:xfrm>
            <a:off x="2938349" y="1847888"/>
            <a:ext cx="1944937" cy="1970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D90495A-14F9-4E3C-A2FA-A5C9E7E3B9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2" r="46548"/>
          <a:stretch/>
        </p:blipFill>
        <p:spPr>
          <a:xfrm>
            <a:off x="910376" y="3884534"/>
            <a:ext cx="1944937" cy="1944935"/>
          </a:xfrm>
          <a:prstGeom prst="rect">
            <a:avLst/>
          </a:prstGeom>
        </p:spPr>
      </p:pic>
      <p:sp>
        <p:nvSpPr>
          <p:cNvPr id="10" name="Rectangle 37">
            <a:extLst>
              <a:ext uri="{FF2B5EF4-FFF2-40B4-BE49-F238E27FC236}">
                <a16:creationId xmlns:a16="http://schemas.microsoft.com/office/drawing/2014/main" id="{B5C27115-C397-4881-BD1A-AD557EB5A1C0}"/>
              </a:ext>
            </a:extLst>
          </p:cNvPr>
          <p:cNvSpPr/>
          <p:nvPr/>
        </p:nvSpPr>
        <p:spPr>
          <a:xfrm>
            <a:off x="3411604" y="4705262"/>
            <a:ext cx="77684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Lorem ipsum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dolor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sit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amet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consectetur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adipiscing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elit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Nulla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pretium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lacus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ac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aliquet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facilisis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diam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metus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ultricies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nibh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vel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eleifend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felis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arcu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at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elit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Class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aptent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taciti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sociosqu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ad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litora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torquent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per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conubia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nostra, per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inceptos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himenaeos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Morbi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ullamcorper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enim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ac maximus </a:t>
            </a:r>
            <a:r>
              <a:rPr lang="en-GB" sz="12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ornare</a:t>
            </a:r>
            <a:r>
              <a:rPr lang="en-GB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CC8E23E-0837-4A17-AF98-5BEF5D24941B}"/>
              </a:ext>
            </a:extLst>
          </p:cNvPr>
          <p:cNvSpPr txBox="1"/>
          <p:nvPr/>
        </p:nvSpPr>
        <p:spPr>
          <a:xfrm>
            <a:off x="3377435" y="4309095"/>
            <a:ext cx="2088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YOUR TEXT </a:t>
            </a:r>
          </a:p>
        </p:txBody>
      </p:sp>
      <p:sp>
        <p:nvSpPr>
          <p:cNvPr id="14" name="文本框 36">
            <a:extLst>
              <a:ext uri="{FF2B5EF4-FFF2-40B4-BE49-F238E27FC236}">
                <a16:creationId xmlns:a16="http://schemas.microsoft.com/office/drawing/2014/main" id="{AAD57A82-97F3-4356-A625-C3770BD5BF97}"/>
              </a:ext>
            </a:extLst>
          </p:cNvPr>
          <p:cNvSpPr txBox="1"/>
          <p:nvPr/>
        </p:nvSpPr>
        <p:spPr>
          <a:xfrm>
            <a:off x="5466219" y="2433057"/>
            <a:ext cx="2088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YOUR TEXT </a:t>
            </a:r>
          </a:p>
        </p:txBody>
      </p:sp>
      <p:sp>
        <p:nvSpPr>
          <p:cNvPr id="15" name="Text Placeholder 32">
            <a:extLst>
              <a:ext uri="{FF2B5EF4-FFF2-40B4-BE49-F238E27FC236}">
                <a16:creationId xmlns:a16="http://schemas.microsoft.com/office/drawing/2014/main" id="{4C3B1172-36ED-4A13-AE5B-72AAFAAF47D6}"/>
              </a:ext>
            </a:extLst>
          </p:cNvPr>
          <p:cNvSpPr txBox="1">
            <a:spLocks/>
          </p:cNvSpPr>
          <p:nvPr/>
        </p:nvSpPr>
        <p:spPr>
          <a:xfrm>
            <a:off x="5318695" y="2865541"/>
            <a:ext cx="2383832" cy="89512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Lemon drops oat cake oat cake sugar plum. Jelly beans macaroon I love topping danish cake</a:t>
            </a:r>
          </a:p>
        </p:txBody>
      </p:sp>
      <p:sp>
        <p:nvSpPr>
          <p:cNvPr id="16" name="文本框 36">
            <a:extLst>
              <a:ext uri="{FF2B5EF4-FFF2-40B4-BE49-F238E27FC236}">
                <a16:creationId xmlns:a16="http://schemas.microsoft.com/office/drawing/2014/main" id="{99E097D1-3D34-42BF-B70E-D32D34D2A75A}"/>
              </a:ext>
            </a:extLst>
          </p:cNvPr>
          <p:cNvSpPr txBox="1"/>
          <p:nvPr/>
        </p:nvSpPr>
        <p:spPr>
          <a:xfrm>
            <a:off x="8809802" y="2407059"/>
            <a:ext cx="2088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YOUR TEXT </a:t>
            </a:r>
          </a:p>
        </p:txBody>
      </p:sp>
      <p:sp>
        <p:nvSpPr>
          <p:cNvPr id="17" name="Text Placeholder 32">
            <a:extLst>
              <a:ext uri="{FF2B5EF4-FFF2-40B4-BE49-F238E27FC236}">
                <a16:creationId xmlns:a16="http://schemas.microsoft.com/office/drawing/2014/main" id="{7FE350C4-B78F-40C5-AC09-6F18ED2CCBC9}"/>
              </a:ext>
            </a:extLst>
          </p:cNvPr>
          <p:cNvSpPr txBox="1">
            <a:spLocks/>
          </p:cNvSpPr>
          <p:nvPr/>
        </p:nvSpPr>
        <p:spPr>
          <a:xfrm>
            <a:off x="8662278" y="2839543"/>
            <a:ext cx="2383832" cy="89512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Lemon drops oat cake oat cake sugar plum. Jelly beans macaroon I love topping danish cake</a:t>
            </a:r>
          </a:p>
        </p:txBody>
      </p:sp>
      <p:sp>
        <p:nvSpPr>
          <p:cNvPr id="18" name="Freeform 36">
            <a:extLst>
              <a:ext uri="{FF2B5EF4-FFF2-40B4-BE49-F238E27FC236}">
                <a16:creationId xmlns:a16="http://schemas.microsoft.com/office/drawing/2014/main" id="{FC30472E-CA4B-491A-B610-2F11234DD8F2}"/>
              </a:ext>
            </a:extLst>
          </p:cNvPr>
          <p:cNvSpPr>
            <a:spLocks noEditPoints="1"/>
          </p:cNvSpPr>
          <p:nvPr/>
        </p:nvSpPr>
        <p:spPr bwMode="auto">
          <a:xfrm>
            <a:off x="6289464" y="1753800"/>
            <a:ext cx="442294" cy="502942"/>
          </a:xfrm>
          <a:custGeom>
            <a:avLst/>
            <a:gdLst/>
            <a:ahLst/>
            <a:cxnLst>
              <a:cxn ang="0">
                <a:pos x="55" y="64"/>
              </a:cxn>
              <a:cxn ang="0">
                <a:pos x="0" y="59"/>
              </a:cxn>
              <a:cxn ang="0">
                <a:pos x="4" y="9"/>
              </a:cxn>
              <a:cxn ang="0">
                <a:pos x="9" y="5"/>
              </a:cxn>
              <a:cxn ang="0">
                <a:pos x="17" y="0"/>
              </a:cxn>
              <a:cxn ang="0">
                <a:pos x="23" y="9"/>
              </a:cxn>
              <a:cxn ang="0">
                <a:pos x="36" y="5"/>
              </a:cxn>
              <a:cxn ang="0">
                <a:pos x="44" y="0"/>
              </a:cxn>
              <a:cxn ang="0">
                <a:pos x="50" y="9"/>
              </a:cxn>
              <a:cxn ang="0">
                <a:pos x="59" y="13"/>
              </a:cxn>
              <a:cxn ang="0">
                <a:pos x="15" y="33"/>
              </a:cxn>
              <a:cxn ang="0">
                <a:pos x="4" y="23"/>
              </a:cxn>
              <a:cxn ang="0">
                <a:pos x="15" y="33"/>
              </a:cxn>
              <a:cxn ang="0">
                <a:pos x="15" y="35"/>
              </a:cxn>
              <a:cxn ang="0">
                <a:pos x="4" y="47"/>
              </a:cxn>
              <a:cxn ang="0">
                <a:pos x="15" y="59"/>
              </a:cxn>
              <a:cxn ang="0">
                <a:pos x="4" y="49"/>
              </a:cxn>
              <a:cxn ang="0">
                <a:pos x="15" y="59"/>
              </a:cxn>
              <a:cxn ang="0">
                <a:pos x="17" y="4"/>
              </a:cxn>
              <a:cxn ang="0">
                <a:pos x="13" y="5"/>
              </a:cxn>
              <a:cxn ang="0">
                <a:pos x="15" y="17"/>
              </a:cxn>
              <a:cxn ang="0">
                <a:pos x="18" y="16"/>
              </a:cxn>
              <a:cxn ang="0">
                <a:pos x="28" y="33"/>
              </a:cxn>
              <a:cxn ang="0">
                <a:pos x="17" y="23"/>
              </a:cxn>
              <a:cxn ang="0">
                <a:pos x="28" y="33"/>
              </a:cxn>
              <a:cxn ang="0">
                <a:pos x="28" y="35"/>
              </a:cxn>
              <a:cxn ang="0">
                <a:pos x="17" y="47"/>
              </a:cxn>
              <a:cxn ang="0">
                <a:pos x="28" y="59"/>
              </a:cxn>
              <a:cxn ang="0">
                <a:pos x="17" y="49"/>
              </a:cxn>
              <a:cxn ang="0">
                <a:pos x="28" y="59"/>
              </a:cxn>
              <a:cxn ang="0">
                <a:pos x="42" y="23"/>
              </a:cxn>
              <a:cxn ang="0">
                <a:pos x="31" y="33"/>
              </a:cxn>
              <a:cxn ang="0">
                <a:pos x="42" y="47"/>
              </a:cxn>
              <a:cxn ang="0">
                <a:pos x="31" y="35"/>
              </a:cxn>
              <a:cxn ang="0">
                <a:pos x="42" y="47"/>
              </a:cxn>
              <a:cxn ang="0">
                <a:pos x="42" y="49"/>
              </a:cxn>
              <a:cxn ang="0">
                <a:pos x="31" y="59"/>
              </a:cxn>
              <a:cxn ang="0">
                <a:pos x="45" y="5"/>
              </a:cxn>
              <a:cxn ang="0">
                <a:pos x="42" y="4"/>
              </a:cxn>
              <a:cxn ang="0">
                <a:pos x="41" y="16"/>
              </a:cxn>
              <a:cxn ang="0">
                <a:pos x="44" y="17"/>
              </a:cxn>
              <a:cxn ang="0">
                <a:pos x="45" y="5"/>
              </a:cxn>
              <a:cxn ang="0">
                <a:pos x="55" y="23"/>
              </a:cxn>
              <a:cxn ang="0">
                <a:pos x="44" y="33"/>
              </a:cxn>
              <a:cxn ang="0">
                <a:pos x="55" y="47"/>
              </a:cxn>
              <a:cxn ang="0">
                <a:pos x="44" y="35"/>
              </a:cxn>
              <a:cxn ang="0">
                <a:pos x="55" y="47"/>
              </a:cxn>
              <a:cxn ang="0">
                <a:pos x="55" y="49"/>
              </a:cxn>
              <a:cxn ang="0">
                <a:pos x="44" y="59"/>
              </a:cxn>
            </a:cxnLst>
            <a:rect l="0" t="0" r="r" b="b"/>
            <a:pathLst>
              <a:path w="59" h="64">
                <a:moveTo>
                  <a:pt x="59" y="59"/>
                </a:moveTo>
                <a:cubicBezTo>
                  <a:pt x="59" y="62"/>
                  <a:pt x="57" y="64"/>
                  <a:pt x="55" y="64"/>
                </a:cubicBezTo>
                <a:cubicBezTo>
                  <a:pt x="4" y="64"/>
                  <a:pt x="4" y="64"/>
                  <a:pt x="4" y="64"/>
                </a:cubicBezTo>
                <a:cubicBezTo>
                  <a:pt x="2" y="64"/>
                  <a:pt x="0" y="62"/>
                  <a:pt x="0" y="59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1"/>
                  <a:pt x="2" y="9"/>
                  <a:pt x="4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5"/>
                  <a:pt x="9" y="5"/>
                  <a:pt x="9" y="5"/>
                </a:cubicBezTo>
                <a:cubicBezTo>
                  <a:pt x="9" y="2"/>
                  <a:pt x="11" y="0"/>
                  <a:pt x="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0" y="0"/>
                  <a:pt x="23" y="2"/>
                  <a:pt x="23" y="5"/>
                </a:cubicBezTo>
                <a:cubicBezTo>
                  <a:pt x="23" y="9"/>
                  <a:pt x="23" y="9"/>
                  <a:pt x="23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6" y="5"/>
                  <a:pt x="36" y="5"/>
                  <a:pt x="36" y="5"/>
                </a:cubicBezTo>
                <a:cubicBezTo>
                  <a:pt x="36" y="2"/>
                  <a:pt x="39" y="0"/>
                  <a:pt x="42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7" y="0"/>
                  <a:pt x="50" y="2"/>
                  <a:pt x="50" y="5"/>
                </a:cubicBezTo>
                <a:cubicBezTo>
                  <a:pt x="50" y="9"/>
                  <a:pt x="50" y="9"/>
                  <a:pt x="50" y="9"/>
                </a:cubicBezTo>
                <a:cubicBezTo>
                  <a:pt x="55" y="9"/>
                  <a:pt x="55" y="9"/>
                  <a:pt x="55" y="9"/>
                </a:cubicBezTo>
                <a:cubicBezTo>
                  <a:pt x="57" y="9"/>
                  <a:pt x="59" y="11"/>
                  <a:pt x="59" y="13"/>
                </a:cubicBezTo>
                <a:lnTo>
                  <a:pt x="59" y="59"/>
                </a:lnTo>
                <a:close/>
                <a:moveTo>
                  <a:pt x="15" y="33"/>
                </a:moveTo>
                <a:cubicBezTo>
                  <a:pt x="15" y="23"/>
                  <a:pt x="15" y="23"/>
                  <a:pt x="15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33"/>
                  <a:pt x="4" y="33"/>
                  <a:pt x="4" y="33"/>
                </a:cubicBezTo>
                <a:lnTo>
                  <a:pt x="15" y="33"/>
                </a:lnTo>
                <a:close/>
                <a:moveTo>
                  <a:pt x="15" y="47"/>
                </a:moveTo>
                <a:cubicBezTo>
                  <a:pt x="15" y="35"/>
                  <a:pt x="15" y="35"/>
                  <a:pt x="15" y="35"/>
                </a:cubicBezTo>
                <a:cubicBezTo>
                  <a:pt x="4" y="35"/>
                  <a:pt x="4" y="35"/>
                  <a:pt x="4" y="35"/>
                </a:cubicBezTo>
                <a:cubicBezTo>
                  <a:pt x="4" y="47"/>
                  <a:pt x="4" y="47"/>
                  <a:pt x="4" y="47"/>
                </a:cubicBezTo>
                <a:lnTo>
                  <a:pt x="15" y="47"/>
                </a:lnTo>
                <a:close/>
                <a:moveTo>
                  <a:pt x="15" y="59"/>
                </a:moveTo>
                <a:cubicBezTo>
                  <a:pt x="15" y="49"/>
                  <a:pt x="15" y="49"/>
                  <a:pt x="15" y="49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59"/>
                  <a:pt x="4" y="59"/>
                  <a:pt x="4" y="59"/>
                </a:cubicBezTo>
                <a:lnTo>
                  <a:pt x="15" y="59"/>
                </a:lnTo>
                <a:close/>
                <a:moveTo>
                  <a:pt x="18" y="5"/>
                </a:moveTo>
                <a:cubicBezTo>
                  <a:pt x="18" y="5"/>
                  <a:pt x="18" y="4"/>
                  <a:pt x="17" y="4"/>
                </a:cubicBezTo>
                <a:cubicBezTo>
                  <a:pt x="15" y="4"/>
                  <a:pt x="15" y="4"/>
                  <a:pt x="15" y="4"/>
                </a:cubicBezTo>
                <a:cubicBezTo>
                  <a:pt x="14" y="4"/>
                  <a:pt x="13" y="5"/>
                  <a:pt x="13" y="5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4" y="17"/>
                  <a:pt x="15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8" y="17"/>
                  <a:pt x="18" y="16"/>
                  <a:pt x="18" y="16"/>
                </a:cubicBezTo>
                <a:lnTo>
                  <a:pt x="18" y="5"/>
                </a:lnTo>
                <a:close/>
                <a:moveTo>
                  <a:pt x="28" y="33"/>
                </a:moveTo>
                <a:cubicBezTo>
                  <a:pt x="28" y="23"/>
                  <a:pt x="28" y="23"/>
                  <a:pt x="28" y="23"/>
                </a:cubicBezTo>
                <a:cubicBezTo>
                  <a:pt x="17" y="23"/>
                  <a:pt x="17" y="23"/>
                  <a:pt x="17" y="23"/>
                </a:cubicBezTo>
                <a:cubicBezTo>
                  <a:pt x="17" y="33"/>
                  <a:pt x="17" y="33"/>
                  <a:pt x="17" y="33"/>
                </a:cubicBezTo>
                <a:lnTo>
                  <a:pt x="28" y="33"/>
                </a:lnTo>
                <a:close/>
                <a:moveTo>
                  <a:pt x="28" y="47"/>
                </a:moveTo>
                <a:cubicBezTo>
                  <a:pt x="28" y="35"/>
                  <a:pt x="28" y="35"/>
                  <a:pt x="28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47"/>
                  <a:pt x="17" y="47"/>
                  <a:pt x="17" y="47"/>
                </a:cubicBezTo>
                <a:lnTo>
                  <a:pt x="28" y="47"/>
                </a:lnTo>
                <a:close/>
                <a:moveTo>
                  <a:pt x="28" y="59"/>
                </a:moveTo>
                <a:cubicBezTo>
                  <a:pt x="28" y="49"/>
                  <a:pt x="28" y="49"/>
                  <a:pt x="28" y="49"/>
                </a:cubicBezTo>
                <a:cubicBezTo>
                  <a:pt x="17" y="49"/>
                  <a:pt x="17" y="49"/>
                  <a:pt x="17" y="49"/>
                </a:cubicBezTo>
                <a:cubicBezTo>
                  <a:pt x="17" y="59"/>
                  <a:pt x="17" y="59"/>
                  <a:pt x="17" y="59"/>
                </a:cubicBezTo>
                <a:lnTo>
                  <a:pt x="28" y="59"/>
                </a:lnTo>
                <a:close/>
                <a:moveTo>
                  <a:pt x="42" y="33"/>
                </a:moveTo>
                <a:cubicBezTo>
                  <a:pt x="42" y="23"/>
                  <a:pt x="42" y="23"/>
                  <a:pt x="42" y="23"/>
                </a:cubicBezTo>
                <a:cubicBezTo>
                  <a:pt x="31" y="23"/>
                  <a:pt x="31" y="23"/>
                  <a:pt x="31" y="23"/>
                </a:cubicBezTo>
                <a:cubicBezTo>
                  <a:pt x="31" y="33"/>
                  <a:pt x="31" y="33"/>
                  <a:pt x="31" y="33"/>
                </a:cubicBezTo>
                <a:lnTo>
                  <a:pt x="42" y="33"/>
                </a:lnTo>
                <a:close/>
                <a:moveTo>
                  <a:pt x="42" y="47"/>
                </a:moveTo>
                <a:cubicBezTo>
                  <a:pt x="42" y="35"/>
                  <a:pt x="42" y="35"/>
                  <a:pt x="42" y="35"/>
                </a:cubicBezTo>
                <a:cubicBezTo>
                  <a:pt x="31" y="35"/>
                  <a:pt x="31" y="35"/>
                  <a:pt x="31" y="35"/>
                </a:cubicBezTo>
                <a:cubicBezTo>
                  <a:pt x="31" y="47"/>
                  <a:pt x="31" y="47"/>
                  <a:pt x="31" y="47"/>
                </a:cubicBezTo>
                <a:lnTo>
                  <a:pt x="42" y="47"/>
                </a:lnTo>
                <a:close/>
                <a:moveTo>
                  <a:pt x="42" y="59"/>
                </a:moveTo>
                <a:cubicBezTo>
                  <a:pt x="42" y="49"/>
                  <a:pt x="42" y="49"/>
                  <a:pt x="42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1" y="59"/>
                  <a:pt x="31" y="59"/>
                  <a:pt x="31" y="59"/>
                </a:cubicBezTo>
                <a:lnTo>
                  <a:pt x="42" y="59"/>
                </a:lnTo>
                <a:close/>
                <a:moveTo>
                  <a:pt x="45" y="5"/>
                </a:moveTo>
                <a:cubicBezTo>
                  <a:pt x="45" y="5"/>
                  <a:pt x="45" y="4"/>
                  <a:pt x="44" y="4"/>
                </a:cubicBezTo>
                <a:cubicBezTo>
                  <a:pt x="42" y="4"/>
                  <a:pt x="42" y="4"/>
                  <a:pt x="42" y="4"/>
                </a:cubicBezTo>
                <a:cubicBezTo>
                  <a:pt x="41" y="4"/>
                  <a:pt x="41" y="5"/>
                  <a:pt x="41" y="5"/>
                </a:cubicBez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1" y="17"/>
                  <a:pt x="42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45" y="17"/>
                  <a:pt x="45" y="16"/>
                  <a:pt x="45" y="16"/>
                </a:cubicBezTo>
                <a:lnTo>
                  <a:pt x="45" y="5"/>
                </a:lnTo>
                <a:close/>
                <a:moveTo>
                  <a:pt x="55" y="33"/>
                </a:moveTo>
                <a:cubicBezTo>
                  <a:pt x="55" y="23"/>
                  <a:pt x="55" y="23"/>
                  <a:pt x="55" y="23"/>
                </a:cubicBezTo>
                <a:cubicBezTo>
                  <a:pt x="44" y="23"/>
                  <a:pt x="44" y="23"/>
                  <a:pt x="44" y="23"/>
                </a:cubicBezTo>
                <a:cubicBezTo>
                  <a:pt x="44" y="33"/>
                  <a:pt x="44" y="33"/>
                  <a:pt x="44" y="33"/>
                </a:cubicBezTo>
                <a:lnTo>
                  <a:pt x="55" y="33"/>
                </a:lnTo>
                <a:close/>
                <a:moveTo>
                  <a:pt x="55" y="47"/>
                </a:moveTo>
                <a:cubicBezTo>
                  <a:pt x="55" y="35"/>
                  <a:pt x="55" y="35"/>
                  <a:pt x="55" y="35"/>
                </a:cubicBezTo>
                <a:cubicBezTo>
                  <a:pt x="44" y="35"/>
                  <a:pt x="44" y="35"/>
                  <a:pt x="44" y="35"/>
                </a:cubicBezTo>
                <a:cubicBezTo>
                  <a:pt x="44" y="47"/>
                  <a:pt x="44" y="47"/>
                  <a:pt x="44" y="47"/>
                </a:cubicBezTo>
                <a:lnTo>
                  <a:pt x="55" y="47"/>
                </a:lnTo>
                <a:close/>
                <a:moveTo>
                  <a:pt x="55" y="59"/>
                </a:moveTo>
                <a:cubicBezTo>
                  <a:pt x="55" y="49"/>
                  <a:pt x="55" y="49"/>
                  <a:pt x="55" y="49"/>
                </a:cubicBezTo>
                <a:cubicBezTo>
                  <a:pt x="44" y="49"/>
                  <a:pt x="44" y="49"/>
                  <a:pt x="44" y="49"/>
                </a:cubicBezTo>
                <a:cubicBezTo>
                  <a:pt x="44" y="59"/>
                  <a:pt x="44" y="59"/>
                  <a:pt x="44" y="59"/>
                </a:cubicBezTo>
                <a:lnTo>
                  <a:pt x="55" y="59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endParaRPr lang="en-US" sz="2026" dirty="0"/>
          </a:p>
        </p:txBody>
      </p:sp>
      <p:sp>
        <p:nvSpPr>
          <p:cNvPr id="19" name="Freeform 72">
            <a:extLst>
              <a:ext uri="{FF2B5EF4-FFF2-40B4-BE49-F238E27FC236}">
                <a16:creationId xmlns:a16="http://schemas.microsoft.com/office/drawing/2014/main" id="{37BB9618-4717-4C31-8D46-C2DE32771454}"/>
              </a:ext>
            </a:extLst>
          </p:cNvPr>
          <p:cNvSpPr/>
          <p:nvPr/>
        </p:nvSpPr>
        <p:spPr>
          <a:xfrm rot="12018952" flipH="1">
            <a:off x="9557811" y="1775961"/>
            <a:ext cx="446820" cy="427456"/>
          </a:xfrm>
          <a:custGeom>
            <a:avLst/>
            <a:gdLst>
              <a:gd name="connsiteX0" fmla="*/ 0 w 1826018"/>
              <a:gd name="connsiteY0" fmla="*/ 1 h 1683350"/>
              <a:gd name="connsiteX1" fmla="*/ 838286 w 1826018"/>
              <a:gd name="connsiteY1" fmla="*/ 1 h 1683350"/>
              <a:gd name="connsiteX2" fmla="*/ 833465 w 1826018"/>
              <a:gd name="connsiteY2" fmla="*/ 36530 h 1683350"/>
              <a:gd name="connsiteX3" fmla="*/ 386449 w 1826018"/>
              <a:gd name="connsiteY3" fmla="*/ 780061 h 1683350"/>
              <a:gd name="connsiteX4" fmla="*/ 310221 w 1826018"/>
              <a:gd name="connsiteY4" fmla="*/ 834538 h 1683350"/>
              <a:gd name="connsiteX5" fmla="*/ 1494538 w 1826018"/>
              <a:gd name="connsiteY5" fmla="*/ 0 h 1683350"/>
              <a:gd name="connsiteX6" fmla="*/ 1826018 w 1826018"/>
              <a:gd name="connsiteY6" fmla="*/ 0 h 1683350"/>
              <a:gd name="connsiteX7" fmla="*/ 625749 w 1826018"/>
              <a:gd name="connsiteY7" fmla="*/ 1683350 h 1683350"/>
              <a:gd name="connsiteX8" fmla="*/ 516809 w 1826018"/>
              <a:gd name="connsiteY8" fmla="*/ 1390285 h 1683350"/>
              <a:gd name="connsiteX9" fmla="*/ 607661 w 1826018"/>
              <a:gd name="connsiteY9" fmla="*/ 1357828 h 1683350"/>
              <a:gd name="connsiteX10" fmla="*/ 1495218 w 1826018"/>
              <a:gd name="connsiteY10" fmla="*/ 87840 h 1683350"/>
              <a:gd name="connsiteX11" fmla="*/ 1026236 w 1826018"/>
              <a:gd name="connsiteY11" fmla="*/ 0 h 1683350"/>
              <a:gd name="connsiteX12" fmla="*/ 1308197 w 1826018"/>
              <a:gd name="connsiteY12" fmla="*/ 0 h 1683350"/>
              <a:gd name="connsiteX13" fmla="*/ 1308788 w 1826018"/>
              <a:gd name="connsiteY13" fmla="*/ 76317 h 1683350"/>
              <a:gd name="connsiteX14" fmla="*/ 532761 w 1826018"/>
              <a:gd name="connsiteY14" fmla="*/ 1186719 h 1683350"/>
              <a:gd name="connsiteX15" fmla="*/ 451878 w 1826018"/>
              <a:gd name="connsiteY15" fmla="*/ 1215614 h 1683350"/>
              <a:gd name="connsiteX16" fmla="*/ 377492 w 1826018"/>
              <a:gd name="connsiteY16" fmla="*/ 1015506 h 1683350"/>
              <a:gd name="connsiteX17" fmla="*/ 505232 w 1826018"/>
              <a:gd name="connsiteY17" fmla="*/ 924217 h 1683350"/>
              <a:gd name="connsiteX18" fmla="*/ 1016493 w 1826018"/>
              <a:gd name="connsiteY18" fmla="*/ 73826 h 168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826018" h="1683350">
                <a:moveTo>
                  <a:pt x="0" y="1"/>
                </a:moveTo>
                <a:lnTo>
                  <a:pt x="838286" y="1"/>
                </a:lnTo>
                <a:lnTo>
                  <a:pt x="833465" y="36530"/>
                </a:lnTo>
                <a:cubicBezTo>
                  <a:pt x="773762" y="329769"/>
                  <a:pt x="614769" y="591902"/>
                  <a:pt x="386449" y="780061"/>
                </a:cubicBezTo>
                <a:lnTo>
                  <a:pt x="310221" y="834538"/>
                </a:lnTo>
                <a:close/>
                <a:moveTo>
                  <a:pt x="1494538" y="0"/>
                </a:moveTo>
                <a:lnTo>
                  <a:pt x="1826018" y="0"/>
                </a:lnTo>
                <a:cubicBezTo>
                  <a:pt x="1826018" y="752824"/>
                  <a:pt x="1346478" y="1425368"/>
                  <a:pt x="625749" y="1683350"/>
                </a:cubicBezTo>
                <a:lnTo>
                  <a:pt x="516809" y="1390285"/>
                </a:lnTo>
                <a:lnTo>
                  <a:pt x="607661" y="1357828"/>
                </a:lnTo>
                <a:cubicBezTo>
                  <a:pt x="1118196" y="1134356"/>
                  <a:pt x="1460834" y="644081"/>
                  <a:pt x="1495218" y="87840"/>
                </a:cubicBezTo>
                <a:close/>
                <a:moveTo>
                  <a:pt x="1026236" y="0"/>
                </a:moveTo>
                <a:lnTo>
                  <a:pt x="1308197" y="0"/>
                </a:lnTo>
                <a:lnTo>
                  <a:pt x="1308788" y="76317"/>
                </a:lnTo>
                <a:cubicBezTo>
                  <a:pt x="1278725" y="562661"/>
                  <a:pt x="979141" y="991327"/>
                  <a:pt x="532761" y="1186719"/>
                </a:cubicBezTo>
                <a:lnTo>
                  <a:pt x="451878" y="1215614"/>
                </a:lnTo>
                <a:lnTo>
                  <a:pt x="377492" y="1015506"/>
                </a:lnTo>
                <a:lnTo>
                  <a:pt x="505232" y="924217"/>
                </a:lnTo>
                <a:cubicBezTo>
                  <a:pt x="766367" y="709016"/>
                  <a:pt x="948209" y="409208"/>
                  <a:pt x="1016493" y="7382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7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060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00B24FF-8E4A-4B0E-8F64-E6BF5E818E6A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年度工作概述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3940D5B-1E26-439E-ACFB-17B901FBE643}"/>
              </a:ext>
            </a:extLst>
          </p:cNvPr>
          <p:cNvGrpSpPr/>
          <p:nvPr/>
        </p:nvGrpSpPr>
        <p:grpSpPr>
          <a:xfrm>
            <a:off x="463420" y="2217939"/>
            <a:ext cx="11265160" cy="3883429"/>
            <a:chOff x="463420" y="2339239"/>
            <a:chExt cx="11265160" cy="3883429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1F6666D6-9848-493E-BA03-4DBDDC19D246}"/>
                </a:ext>
              </a:extLst>
            </p:cNvPr>
            <p:cNvGrpSpPr/>
            <p:nvPr/>
          </p:nvGrpSpPr>
          <p:grpSpPr>
            <a:xfrm>
              <a:off x="463420" y="2339239"/>
              <a:ext cx="11265160" cy="2585930"/>
              <a:chOff x="0" y="3785661"/>
              <a:chExt cx="24377650" cy="5595920"/>
            </a:xfrm>
          </p:grpSpPr>
          <p:sp>
            <p:nvSpPr>
              <p:cNvPr id="22" name="Rectangle 1">
                <a:extLst>
                  <a:ext uri="{FF2B5EF4-FFF2-40B4-BE49-F238E27FC236}">
                    <a16:creationId xmlns:a16="http://schemas.microsoft.com/office/drawing/2014/main" id="{3B55BDEB-A8D8-4952-A550-F4783A4C47D0}"/>
                  </a:ext>
                </a:extLst>
              </p:cNvPr>
              <p:cNvSpPr/>
              <p:nvPr/>
            </p:nvSpPr>
            <p:spPr>
              <a:xfrm>
                <a:off x="0" y="7351916"/>
                <a:ext cx="24377650" cy="11644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243797" tIns="121899" rIns="243797" bIns="121899" rtlCol="0" anchor="ctr"/>
              <a:lstStyle/>
              <a:p>
                <a:pPr algn="ctr"/>
                <a:endParaRPr lang="en-US" dirty="0">
                  <a:latin typeface="Calibri Light"/>
                </a:endParaRPr>
              </a:p>
            </p:txBody>
          </p:sp>
          <p:sp>
            <p:nvSpPr>
              <p:cNvPr id="23" name="Oval 5">
                <a:extLst>
                  <a:ext uri="{FF2B5EF4-FFF2-40B4-BE49-F238E27FC236}">
                    <a16:creationId xmlns:a16="http://schemas.microsoft.com/office/drawing/2014/main" id="{3E7DEEC5-38E8-4E7A-9B25-D978236D3A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71225" y="7232851"/>
                <a:ext cx="352735" cy="352827"/>
              </a:xfrm>
              <a:prstGeom prst="ellipse">
                <a:avLst/>
              </a:prstGeom>
              <a:solidFill>
                <a:srgbClr val="FFFFFF"/>
              </a:solidFill>
              <a:ln w="38100" cmpd="sng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243797" tIns="121899" rIns="243797" bIns="121899" rtlCol="0" anchor="ctr"/>
              <a:lstStyle/>
              <a:p>
                <a:pPr algn="ctr"/>
                <a:endParaRPr lang="en-US" dirty="0">
                  <a:latin typeface="Calibri Light"/>
                </a:endParaRPr>
              </a:p>
            </p:txBody>
          </p:sp>
          <p:sp>
            <p:nvSpPr>
              <p:cNvPr id="24" name="Oval 8">
                <a:extLst>
                  <a:ext uri="{FF2B5EF4-FFF2-40B4-BE49-F238E27FC236}">
                    <a16:creationId xmlns:a16="http://schemas.microsoft.com/office/drawing/2014/main" id="{370E4CFA-E1A5-46A7-A1ED-7B11AF771F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23373" y="7200595"/>
                <a:ext cx="352735" cy="352827"/>
              </a:xfrm>
              <a:prstGeom prst="ellipse">
                <a:avLst/>
              </a:prstGeom>
              <a:solidFill>
                <a:srgbClr val="FFFFFF"/>
              </a:solidFill>
              <a:ln w="38100" cmpd="sng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243797" tIns="121899" rIns="243797" bIns="121899" rtlCol="0" anchor="ctr"/>
              <a:lstStyle/>
              <a:p>
                <a:pPr algn="ctr"/>
                <a:endParaRPr lang="en-US" dirty="0">
                  <a:latin typeface="Calibri Light"/>
                </a:endParaRPr>
              </a:p>
            </p:txBody>
          </p:sp>
          <p:grpSp>
            <p:nvGrpSpPr>
              <p:cNvPr id="25" name="Group 29">
                <a:extLst>
                  <a:ext uri="{FF2B5EF4-FFF2-40B4-BE49-F238E27FC236}">
                    <a16:creationId xmlns:a16="http://schemas.microsoft.com/office/drawing/2014/main" id="{47B1C1E9-4F3C-4CFF-998D-39216D999E05}"/>
                  </a:ext>
                </a:extLst>
              </p:cNvPr>
              <p:cNvGrpSpPr/>
              <p:nvPr/>
            </p:nvGrpSpPr>
            <p:grpSpPr>
              <a:xfrm>
                <a:off x="7099493" y="7837629"/>
                <a:ext cx="1042643" cy="1543952"/>
                <a:chOff x="2766253" y="2939111"/>
                <a:chExt cx="391093" cy="578982"/>
              </a:xfrm>
            </p:grpSpPr>
            <p:sp>
              <p:nvSpPr>
                <p:cNvPr id="45" name="Freeform 14">
                  <a:extLst>
                    <a:ext uri="{FF2B5EF4-FFF2-40B4-BE49-F238E27FC236}">
                      <a16:creationId xmlns:a16="http://schemas.microsoft.com/office/drawing/2014/main" id="{3E0EA34C-0C15-4494-8218-3AB147AD844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10800000">
                  <a:off x="2766253" y="2939111"/>
                  <a:ext cx="391093" cy="578982"/>
                </a:xfrm>
                <a:custGeom>
                  <a:avLst/>
                  <a:gdLst>
                    <a:gd name="T0" fmla="*/ 3375 w 3376"/>
                    <a:gd name="T1" fmla="*/ 1688 h 5001"/>
                    <a:gd name="T2" fmla="*/ 3375 w 3376"/>
                    <a:gd name="T3" fmla="*/ 1688 h 5001"/>
                    <a:gd name="T4" fmla="*/ 1688 w 3376"/>
                    <a:gd name="T5" fmla="*/ 0 h 5001"/>
                    <a:gd name="T6" fmla="*/ 0 w 3376"/>
                    <a:gd name="T7" fmla="*/ 1688 h 5001"/>
                    <a:gd name="T8" fmla="*/ 469 w 3376"/>
                    <a:gd name="T9" fmla="*/ 2875 h 5001"/>
                    <a:gd name="T10" fmla="*/ 469 w 3376"/>
                    <a:gd name="T11" fmla="*/ 2875 h 5001"/>
                    <a:gd name="T12" fmla="*/ 1657 w 3376"/>
                    <a:gd name="T13" fmla="*/ 5000 h 5001"/>
                    <a:gd name="T14" fmla="*/ 1657 w 3376"/>
                    <a:gd name="T15" fmla="*/ 5000 h 5001"/>
                    <a:gd name="T16" fmla="*/ 1719 w 3376"/>
                    <a:gd name="T17" fmla="*/ 5000 h 5001"/>
                    <a:gd name="T18" fmla="*/ 1750 w 3376"/>
                    <a:gd name="T19" fmla="*/ 5000 h 5001"/>
                    <a:gd name="T20" fmla="*/ 2907 w 3376"/>
                    <a:gd name="T21" fmla="*/ 2875 h 5001"/>
                    <a:gd name="T22" fmla="*/ 2907 w 3376"/>
                    <a:gd name="T23" fmla="*/ 2875 h 5001"/>
                    <a:gd name="T24" fmla="*/ 3375 w 3376"/>
                    <a:gd name="T25" fmla="*/ 1688 h 5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76" h="5001">
                      <a:moveTo>
                        <a:pt x="3375" y="1688"/>
                      </a:moveTo>
                      <a:lnTo>
                        <a:pt x="3375" y="1688"/>
                      </a:lnTo>
                      <a:cubicBezTo>
                        <a:pt x="3375" y="751"/>
                        <a:pt x="2625" y="0"/>
                        <a:pt x="1688" y="0"/>
                      </a:cubicBezTo>
                      <a:cubicBezTo>
                        <a:pt x="750" y="0"/>
                        <a:pt x="0" y="751"/>
                        <a:pt x="0" y="1688"/>
                      </a:cubicBezTo>
                      <a:cubicBezTo>
                        <a:pt x="0" y="2157"/>
                        <a:pt x="188" y="2563"/>
                        <a:pt x="469" y="2875"/>
                      </a:cubicBezTo>
                      <a:lnTo>
                        <a:pt x="469" y="2875"/>
                      </a:lnTo>
                      <a:cubicBezTo>
                        <a:pt x="469" y="2875"/>
                        <a:pt x="1469" y="3844"/>
                        <a:pt x="1657" y="5000"/>
                      </a:cubicBezTo>
                      <a:lnTo>
                        <a:pt x="1657" y="5000"/>
                      </a:lnTo>
                      <a:cubicBezTo>
                        <a:pt x="1719" y="5000"/>
                        <a:pt x="1719" y="5000"/>
                        <a:pt x="1719" y="5000"/>
                      </a:cubicBezTo>
                      <a:cubicBezTo>
                        <a:pt x="1750" y="5000"/>
                        <a:pt x="1750" y="5000"/>
                        <a:pt x="1750" y="5000"/>
                      </a:cubicBezTo>
                      <a:cubicBezTo>
                        <a:pt x="1938" y="3844"/>
                        <a:pt x="2907" y="2875"/>
                        <a:pt x="2907" y="2875"/>
                      </a:cubicBezTo>
                      <a:lnTo>
                        <a:pt x="2907" y="2875"/>
                      </a:lnTo>
                      <a:cubicBezTo>
                        <a:pt x="3219" y="2563"/>
                        <a:pt x="3375" y="2157"/>
                        <a:pt x="3375" y="1688"/>
                      </a:cubicBezTo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38100" cmpd="sng"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dirty="0">
                    <a:latin typeface="Calibri Light"/>
                  </a:endParaRPr>
                </a:p>
              </p:txBody>
            </p:sp>
            <p:sp>
              <p:nvSpPr>
                <p:cNvPr id="46" name="Oval 17">
                  <a:extLst>
                    <a:ext uri="{FF2B5EF4-FFF2-40B4-BE49-F238E27FC236}">
                      <a16:creationId xmlns:a16="http://schemas.microsoft.com/office/drawing/2014/main" id="{5025264E-7047-4B56-8529-8A91FA0D364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842148" y="3194978"/>
                  <a:ext cx="244583" cy="244583"/>
                </a:xfrm>
                <a:prstGeom prst="ellipse">
                  <a:avLst/>
                </a:prstGeom>
                <a:solidFill>
                  <a:srgbClr val="FFFFFF"/>
                </a:solidFill>
                <a:ln w="3810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alibri Light"/>
                  </a:endParaRPr>
                </a:p>
              </p:txBody>
            </p:sp>
          </p:grpSp>
          <p:grpSp>
            <p:nvGrpSpPr>
              <p:cNvPr id="26" name="Group 30">
                <a:extLst>
                  <a:ext uri="{FF2B5EF4-FFF2-40B4-BE49-F238E27FC236}">
                    <a16:creationId xmlns:a16="http://schemas.microsoft.com/office/drawing/2014/main" id="{8E356877-E7EC-46CE-97C8-F50C2222BC09}"/>
                  </a:ext>
                </a:extLst>
              </p:cNvPr>
              <p:cNvGrpSpPr/>
              <p:nvPr/>
            </p:nvGrpSpPr>
            <p:grpSpPr>
              <a:xfrm>
                <a:off x="1231222" y="5354075"/>
                <a:ext cx="1042643" cy="1543952"/>
                <a:chOff x="565078" y="2007778"/>
                <a:chExt cx="391093" cy="578982"/>
              </a:xfrm>
            </p:grpSpPr>
            <p:sp>
              <p:nvSpPr>
                <p:cNvPr id="43" name="Freeform 14">
                  <a:extLst>
                    <a:ext uri="{FF2B5EF4-FFF2-40B4-BE49-F238E27FC236}">
                      <a16:creationId xmlns:a16="http://schemas.microsoft.com/office/drawing/2014/main" id="{E0B3C591-F2D6-4D72-9CAD-E2DAC032F43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65078" y="2007778"/>
                  <a:ext cx="391093" cy="578982"/>
                </a:xfrm>
                <a:custGeom>
                  <a:avLst/>
                  <a:gdLst>
                    <a:gd name="T0" fmla="*/ 3375 w 3376"/>
                    <a:gd name="T1" fmla="*/ 1688 h 5001"/>
                    <a:gd name="T2" fmla="*/ 3375 w 3376"/>
                    <a:gd name="T3" fmla="*/ 1688 h 5001"/>
                    <a:gd name="T4" fmla="*/ 1688 w 3376"/>
                    <a:gd name="T5" fmla="*/ 0 h 5001"/>
                    <a:gd name="T6" fmla="*/ 0 w 3376"/>
                    <a:gd name="T7" fmla="*/ 1688 h 5001"/>
                    <a:gd name="T8" fmla="*/ 469 w 3376"/>
                    <a:gd name="T9" fmla="*/ 2875 h 5001"/>
                    <a:gd name="T10" fmla="*/ 469 w 3376"/>
                    <a:gd name="T11" fmla="*/ 2875 h 5001"/>
                    <a:gd name="T12" fmla="*/ 1657 w 3376"/>
                    <a:gd name="T13" fmla="*/ 5000 h 5001"/>
                    <a:gd name="T14" fmla="*/ 1657 w 3376"/>
                    <a:gd name="T15" fmla="*/ 5000 h 5001"/>
                    <a:gd name="T16" fmla="*/ 1719 w 3376"/>
                    <a:gd name="T17" fmla="*/ 5000 h 5001"/>
                    <a:gd name="T18" fmla="*/ 1750 w 3376"/>
                    <a:gd name="T19" fmla="*/ 5000 h 5001"/>
                    <a:gd name="T20" fmla="*/ 2907 w 3376"/>
                    <a:gd name="T21" fmla="*/ 2875 h 5001"/>
                    <a:gd name="T22" fmla="*/ 2907 w 3376"/>
                    <a:gd name="T23" fmla="*/ 2875 h 5001"/>
                    <a:gd name="T24" fmla="*/ 3375 w 3376"/>
                    <a:gd name="T25" fmla="*/ 1688 h 5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76" h="5001">
                      <a:moveTo>
                        <a:pt x="3375" y="1688"/>
                      </a:moveTo>
                      <a:lnTo>
                        <a:pt x="3375" y="1688"/>
                      </a:lnTo>
                      <a:cubicBezTo>
                        <a:pt x="3375" y="751"/>
                        <a:pt x="2625" y="0"/>
                        <a:pt x="1688" y="0"/>
                      </a:cubicBezTo>
                      <a:cubicBezTo>
                        <a:pt x="750" y="0"/>
                        <a:pt x="0" y="751"/>
                        <a:pt x="0" y="1688"/>
                      </a:cubicBezTo>
                      <a:cubicBezTo>
                        <a:pt x="0" y="2157"/>
                        <a:pt x="188" y="2563"/>
                        <a:pt x="469" y="2875"/>
                      </a:cubicBezTo>
                      <a:lnTo>
                        <a:pt x="469" y="2875"/>
                      </a:lnTo>
                      <a:cubicBezTo>
                        <a:pt x="469" y="2875"/>
                        <a:pt x="1469" y="3844"/>
                        <a:pt x="1657" y="5000"/>
                      </a:cubicBezTo>
                      <a:lnTo>
                        <a:pt x="1657" y="5000"/>
                      </a:lnTo>
                      <a:cubicBezTo>
                        <a:pt x="1719" y="5000"/>
                        <a:pt x="1719" y="5000"/>
                        <a:pt x="1719" y="5000"/>
                      </a:cubicBezTo>
                      <a:cubicBezTo>
                        <a:pt x="1750" y="5000"/>
                        <a:pt x="1750" y="5000"/>
                        <a:pt x="1750" y="5000"/>
                      </a:cubicBezTo>
                      <a:cubicBezTo>
                        <a:pt x="1938" y="3844"/>
                        <a:pt x="2907" y="2875"/>
                        <a:pt x="2907" y="2875"/>
                      </a:cubicBezTo>
                      <a:lnTo>
                        <a:pt x="2907" y="2875"/>
                      </a:lnTo>
                      <a:cubicBezTo>
                        <a:pt x="3219" y="2563"/>
                        <a:pt x="3375" y="2157"/>
                        <a:pt x="3375" y="1688"/>
                      </a:cubicBezTo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38100" cmpd="sng"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dirty="0">
                    <a:latin typeface="Calibri Light"/>
                  </a:endParaRPr>
                </a:p>
              </p:txBody>
            </p:sp>
            <p:sp>
              <p:nvSpPr>
                <p:cNvPr id="44" name="Oval 18">
                  <a:extLst>
                    <a:ext uri="{FF2B5EF4-FFF2-40B4-BE49-F238E27FC236}">
                      <a16:creationId xmlns:a16="http://schemas.microsoft.com/office/drawing/2014/main" id="{F9420378-55F6-46A8-8089-DAF3FEF040E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33195" y="2077379"/>
                  <a:ext cx="244583" cy="244583"/>
                </a:xfrm>
                <a:prstGeom prst="ellipse">
                  <a:avLst/>
                </a:prstGeom>
                <a:solidFill>
                  <a:srgbClr val="FFFFFF"/>
                </a:solidFill>
                <a:ln w="3810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alibri Light"/>
                  </a:endParaRPr>
                </a:p>
              </p:txBody>
            </p:sp>
          </p:grpSp>
          <p:sp>
            <p:nvSpPr>
              <p:cNvPr id="27" name="Oval 22">
                <a:extLst>
                  <a:ext uri="{FF2B5EF4-FFF2-40B4-BE49-F238E27FC236}">
                    <a16:creationId xmlns:a16="http://schemas.microsoft.com/office/drawing/2014/main" id="{44095B8F-6713-4846-A044-89E3C70FD64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2625247" y="7183837"/>
                <a:ext cx="352735" cy="352827"/>
              </a:xfrm>
              <a:prstGeom prst="ellipse">
                <a:avLst/>
              </a:prstGeom>
              <a:solidFill>
                <a:srgbClr val="FFFFFF"/>
              </a:solidFill>
              <a:ln w="38100" cmpd="sng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243797" tIns="121899" rIns="243797" bIns="121899" rtlCol="0" anchor="ctr"/>
              <a:lstStyle/>
              <a:p>
                <a:pPr algn="ctr"/>
                <a:endParaRPr lang="en-US" dirty="0">
                  <a:latin typeface="Calibri Light"/>
                </a:endParaRPr>
              </a:p>
            </p:txBody>
          </p:sp>
          <p:sp>
            <p:nvSpPr>
              <p:cNvPr id="28" name="Oval 25">
                <a:extLst>
                  <a:ext uri="{FF2B5EF4-FFF2-40B4-BE49-F238E27FC236}">
                    <a16:creationId xmlns:a16="http://schemas.microsoft.com/office/drawing/2014/main" id="{459482EC-1FE9-4857-8B3E-263BDB8E2A3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8461271" y="7183837"/>
                <a:ext cx="352735" cy="352827"/>
              </a:xfrm>
              <a:prstGeom prst="ellipse">
                <a:avLst/>
              </a:prstGeom>
              <a:solidFill>
                <a:srgbClr val="FFFFFF"/>
              </a:solidFill>
              <a:ln w="38100" cmpd="sng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243797" tIns="121899" rIns="243797" bIns="121899" rtlCol="0" anchor="ctr"/>
              <a:lstStyle/>
              <a:p>
                <a:pPr algn="ctr"/>
                <a:endParaRPr lang="en-US" dirty="0">
                  <a:latin typeface="Calibri Light"/>
                </a:endParaRPr>
              </a:p>
            </p:txBody>
          </p:sp>
          <p:grpSp>
            <p:nvGrpSpPr>
              <p:cNvPr id="29" name="Group 32">
                <a:extLst>
                  <a:ext uri="{FF2B5EF4-FFF2-40B4-BE49-F238E27FC236}">
                    <a16:creationId xmlns:a16="http://schemas.microsoft.com/office/drawing/2014/main" id="{ECF0A719-103E-4B73-B073-EC697235C861}"/>
                  </a:ext>
                </a:extLst>
              </p:cNvPr>
              <p:cNvGrpSpPr/>
              <p:nvPr/>
            </p:nvGrpSpPr>
            <p:grpSpPr>
              <a:xfrm>
                <a:off x="18137392" y="7772488"/>
                <a:ext cx="1042643" cy="1543952"/>
                <a:chOff x="6906543" y="2914683"/>
                <a:chExt cx="391093" cy="578982"/>
              </a:xfrm>
            </p:grpSpPr>
            <p:sp>
              <p:nvSpPr>
                <p:cNvPr id="41" name="Freeform 14">
                  <a:extLst>
                    <a:ext uri="{FF2B5EF4-FFF2-40B4-BE49-F238E27FC236}">
                      <a16:creationId xmlns:a16="http://schemas.microsoft.com/office/drawing/2014/main" id="{639A3895-CD74-4451-8A81-307789C061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10800000">
                  <a:off x="6906543" y="2914683"/>
                  <a:ext cx="391093" cy="578982"/>
                </a:xfrm>
                <a:custGeom>
                  <a:avLst/>
                  <a:gdLst>
                    <a:gd name="T0" fmla="*/ 3375 w 3376"/>
                    <a:gd name="T1" fmla="*/ 1688 h 5001"/>
                    <a:gd name="T2" fmla="*/ 3375 w 3376"/>
                    <a:gd name="T3" fmla="*/ 1688 h 5001"/>
                    <a:gd name="T4" fmla="*/ 1688 w 3376"/>
                    <a:gd name="T5" fmla="*/ 0 h 5001"/>
                    <a:gd name="T6" fmla="*/ 0 w 3376"/>
                    <a:gd name="T7" fmla="*/ 1688 h 5001"/>
                    <a:gd name="T8" fmla="*/ 469 w 3376"/>
                    <a:gd name="T9" fmla="*/ 2875 h 5001"/>
                    <a:gd name="T10" fmla="*/ 469 w 3376"/>
                    <a:gd name="T11" fmla="*/ 2875 h 5001"/>
                    <a:gd name="T12" fmla="*/ 1657 w 3376"/>
                    <a:gd name="T13" fmla="*/ 5000 h 5001"/>
                    <a:gd name="T14" fmla="*/ 1657 w 3376"/>
                    <a:gd name="T15" fmla="*/ 5000 h 5001"/>
                    <a:gd name="T16" fmla="*/ 1719 w 3376"/>
                    <a:gd name="T17" fmla="*/ 5000 h 5001"/>
                    <a:gd name="T18" fmla="*/ 1750 w 3376"/>
                    <a:gd name="T19" fmla="*/ 5000 h 5001"/>
                    <a:gd name="T20" fmla="*/ 2907 w 3376"/>
                    <a:gd name="T21" fmla="*/ 2875 h 5001"/>
                    <a:gd name="T22" fmla="*/ 2907 w 3376"/>
                    <a:gd name="T23" fmla="*/ 2875 h 5001"/>
                    <a:gd name="T24" fmla="*/ 3375 w 3376"/>
                    <a:gd name="T25" fmla="*/ 1688 h 5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76" h="5001">
                      <a:moveTo>
                        <a:pt x="3375" y="1688"/>
                      </a:moveTo>
                      <a:lnTo>
                        <a:pt x="3375" y="1688"/>
                      </a:lnTo>
                      <a:cubicBezTo>
                        <a:pt x="3375" y="751"/>
                        <a:pt x="2625" y="0"/>
                        <a:pt x="1688" y="0"/>
                      </a:cubicBezTo>
                      <a:cubicBezTo>
                        <a:pt x="750" y="0"/>
                        <a:pt x="0" y="751"/>
                        <a:pt x="0" y="1688"/>
                      </a:cubicBezTo>
                      <a:cubicBezTo>
                        <a:pt x="0" y="2157"/>
                        <a:pt x="188" y="2563"/>
                        <a:pt x="469" y="2875"/>
                      </a:cubicBezTo>
                      <a:lnTo>
                        <a:pt x="469" y="2875"/>
                      </a:lnTo>
                      <a:cubicBezTo>
                        <a:pt x="469" y="2875"/>
                        <a:pt x="1469" y="3844"/>
                        <a:pt x="1657" y="5000"/>
                      </a:cubicBezTo>
                      <a:lnTo>
                        <a:pt x="1657" y="5000"/>
                      </a:lnTo>
                      <a:cubicBezTo>
                        <a:pt x="1719" y="5000"/>
                        <a:pt x="1719" y="5000"/>
                        <a:pt x="1719" y="5000"/>
                      </a:cubicBezTo>
                      <a:cubicBezTo>
                        <a:pt x="1750" y="5000"/>
                        <a:pt x="1750" y="5000"/>
                        <a:pt x="1750" y="5000"/>
                      </a:cubicBezTo>
                      <a:cubicBezTo>
                        <a:pt x="1938" y="3844"/>
                        <a:pt x="2907" y="2875"/>
                        <a:pt x="2907" y="2875"/>
                      </a:cubicBezTo>
                      <a:lnTo>
                        <a:pt x="2907" y="2875"/>
                      </a:lnTo>
                      <a:cubicBezTo>
                        <a:pt x="3219" y="2563"/>
                        <a:pt x="3375" y="2157"/>
                        <a:pt x="3375" y="1688"/>
                      </a:cubicBezTo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38100" cmpd="sng"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dirty="0">
                    <a:latin typeface="Calibri Light"/>
                  </a:endParaRPr>
                </a:p>
              </p:txBody>
            </p:sp>
            <p:sp>
              <p:nvSpPr>
                <p:cNvPr id="42" name="Oval 27">
                  <a:extLst>
                    <a:ext uri="{FF2B5EF4-FFF2-40B4-BE49-F238E27FC236}">
                      <a16:creationId xmlns:a16="http://schemas.microsoft.com/office/drawing/2014/main" id="{CD7296A6-C21D-4BF5-B932-25975042A70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982438" y="3170550"/>
                  <a:ext cx="244583" cy="244583"/>
                </a:xfrm>
                <a:prstGeom prst="ellipse">
                  <a:avLst/>
                </a:prstGeom>
                <a:solidFill>
                  <a:srgbClr val="FFFFFF"/>
                </a:solidFill>
                <a:ln w="3810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alibri Light"/>
                  </a:endParaRPr>
                </a:p>
              </p:txBody>
            </p:sp>
          </p:grpSp>
          <p:grpSp>
            <p:nvGrpSpPr>
              <p:cNvPr id="30" name="Group 31">
                <a:extLst>
                  <a:ext uri="{FF2B5EF4-FFF2-40B4-BE49-F238E27FC236}">
                    <a16:creationId xmlns:a16="http://schemas.microsoft.com/office/drawing/2014/main" id="{48B4648F-4CA5-42AD-94FD-FE22DCBCF0D6}"/>
                  </a:ext>
                </a:extLst>
              </p:cNvPr>
              <p:cNvGrpSpPr/>
              <p:nvPr/>
            </p:nvGrpSpPr>
            <p:grpSpPr>
              <a:xfrm>
                <a:off x="12269120" y="5288933"/>
                <a:ext cx="1042643" cy="1543952"/>
                <a:chOff x="4705368" y="1983350"/>
                <a:chExt cx="391093" cy="578982"/>
              </a:xfrm>
            </p:grpSpPr>
            <p:sp>
              <p:nvSpPr>
                <p:cNvPr id="39" name="Freeform 14">
                  <a:extLst>
                    <a:ext uri="{FF2B5EF4-FFF2-40B4-BE49-F238E27FC236}">
                      <a16:creationId xmlns:a16="http://schemas.microsoft.com/office/drawing/2014/main" id="{0FCA9411-5092-43E9-86F1-286B3CA9E50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05368" y="1983350"/>
                  <a:ext cx="391093" cy="578982"/>
                </a:xfrm>
                <a:custGeom>
                  <a:avLst/>
                  <a:gdLst>
                    <a:gd name="T0" fmla="*/ 3375 w 3376"/>
                    <a:gd name="T1" fmla="*/ 1688 h 5001"/>
                    <a:gd name="T2" fmla="*/ 3375 w 3376"/>
                    <a:gd name="T3" fmla="*/ 1688 h 5001"/>
                    <a:gd name="T4" fmla="*/ 1688 w 3376"/>
                    <a:gd name="T5" fmla="*/ 0 h 5001"/>
                    <a:gd name="T6" fmla="*/ 0 w 3376"/>
                    <a:gd name="T7" fmla="*/ 1688 h 5001"/>
                    <a:gd name="T8" fmla="*/ 469 w 3376"/>
                    <a:gd name="T9" fmla="*/ 2875 h 5001"/>
                    <a:gd name="T10" fmla="*/ 469 w 3376"/>
                    <a:gd name="T11" fmla="*/ 2875 h 5001"/>
                    <a:gd name="T12" fmla="*/ 1657 w 3376"/>
                    <a:gd name="T13" fmla="*/ 5000 h 5001"/>
                    <a:gd name="T14" fmla="*/ 1657 w 3376"/>
                    <a:gd name="T15" fmla="*/ 5000 h 5001"/>
                    <a:gd name="T16" fmla="*/ 1719 w 3376"/>
                    <a:gd name="T17" fmla="*/ 5000 h 5001"/>
                    <a:gd name="T18" fmla="*/ 1750 w 3376"/>
                    <a:gd name="T19" fmla="*/ 5000 h 5001"/>
                    <a:gd name="T20" fmla="*/ 2907 w 3376"/>
                    <a:gd name="T21" fmla="*/ 2875 h 5001"/>
                    <a:gd name="T22" fmla="*/ 2907 w 3376"/>
                    <a:gd name="T23" fmla="*/ 2875 h 5001"/>
                    <a:gd name="T24" fmla="*/ 3375 w 3376"/>
                    <a:gd name="T25" fmla="*/ 1688 h 5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76" h="5001">
                      <a:moveTo>
                        <a:pt x="3375" y="1688"/>
                      </a:moveTo>
                      <a:lnTo>
                        <a:pt x="3375" y="1688"/>
                      </a:lnTo>
                      <a:cubicBezTo>
                        <a:pt x="3375" y="751"/>
                        <a:pt x="2625" y="0"/>
                        <a:pt x="1688" y="0"/>
                      </a:cubicBezTo>
                      <a:cubicBezTo>
                        <a:pt x="750" y="0"/>
                        <a:pt x="0" y="751"/>
                        <a:pt x="0" y="1688"/>
                      </a:cubicBezTo>
                      <a:cubicBezTo>
                        <a:pt x="0" y="2157"/>
                        <a:pt x="188" y="2563"/>
                        <a:pt x="469" y="2875"/>
                      </a:cubicBezTo>
                      <a:lnTo>
                        <a:pt x="469" y="2875"/>
                      </a:lnTo>
                      <a:cubicBezTo>
                        <a:pt x="469" y="2875"/>
                        <a:pt x="1469" y="3844"/>
                        <a:pt x="1657" y="5000"/>
                      </a:cubicBezTo>
                      <a:lnTo>
                        <a:pt x="1657" y="5000"/>
                      </a:lnTo>
                      <a:cubicBezTo>
                        <a:pt x="1719" y="5000"/>
                        <a:pt x="1719" y="5000"/>
                        <a:pt x="1719" y="5000"/>
                      </a:cubicBezTo>
                      <a:cubicBezTo>
                        <a:pt x="1750" y="5000"/>
                        <a:pt x="1750" y="5000"/>
                        <a:pt x="1750" y="5000"/>
                      </a:cubicBezTo>
                      <a:cubicBezTo>
                        <a:pt x="1938" y="3844"/>
                        <a:pt x="2907" y="2875"/>
                        <a:pt x="2907" y="2875"/>
                      </a:cubicBezTo>
                      <a:lnTo>
                        <a:pt x="2907" y="2875"/>
                      </a:lnTo>
                      <a:cubicBezTo>
                        <a:pt x="3219" y="2563"/>
                        <a:pt x="3375" y="2157"/>
                        <a:pt x="3375" y="1688"/>
                      </a:cubicBezTo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38100" cmpd="sng"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dirty="0">
                    <a:latin typeface="Calibri Light"/>
                  </a:endParaRPr>
                </a:p>
              </p:txBody>
            </p:sp>
            <p:sp>
              <p:nvSpPr>
                <p:cNvPr id="40" name="Oval 28">
                  <a:extLst>
                    <a:ext uri="{FF2B5EF4-FFF2-40B4-BE49-F238E27FC236}">
                      <a16:creationId xmlns:a16="http://schemas.microsoft.com/office/drawing/2014/main" id="{57F9C477-713E-4CB1-B481-93B75C93528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783810" y="2052951"/>
                  <a:ext cx="244583" cy="244583"/>
                </a:xfrm>
                <a:prstGeom prst="ellipse">
                  <a:avLst/>
                </a:prstGeom>
                <a:solidFill>
                  <a:srgbClr val="FFFFFF"/>
                </a:solidFill>
                <a:ln w="3810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alibri Light"/>
                  </a:endParaRPr>
                </a:p>
              </p:txBody>
            </p:sp>
          </p:grpSp>
          <p:grpSp>
            <p:nvGrpSpPr>
              <p:cNvPr id="31" name="Group 47">
                <a:extLst>
                  <a:ext uri="{FF2B5EF4-FFF2-40B4-BE49-F238E27FC236}">
                    <a16:creationId xmlns:a16="http://schemas.microsoft.com/office/drawing/2014/main" id="{DC7DD881-F0BD-442E-91B4-64B58D520F24}"/>
                  </a:ext>
                </a:extLst>
              </p:cNvPr>
              <p:cNvGrpSpPr/>
              <p:nvPr/>
            </p:nvGrpSpPr>
            <p:grpSpPr>
              <a:xfrm>
                <a:off x="1136302" y="3785661"/>
                <a:ext cx="1308371" cy="1217103"/>
                <a:chOff x="1005727" y="5592572"/>
                <a:chExt cx="571038" cy="531204"/>
              </a:xfrm>
              <a:solidFill>
                <a:schemeClr val="accent1"/>
              </a:solidFill>
            </p:grpSpPr>
            <p:sp>
              <p:nvSpPr>
                <p:cNvPr id="37" name="Freeform 143">
                  <a:extLst>
                    <a:ext uri="{FF2B5EF4-FFF2-40B4-BE49-F238E27FC236}">
                      <a16:creationId xmlns:a16="http://schemas.microsoft.com/office/drawing/2014/main" id="{AE56F3F0-D114-4C34-8EDF-678CD0D696F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68337" y="5801054"/>
                  <a:ext cx="208428" cy="322722"/>
                </a:xfrm>
                <a:custGeom>
                  <a:avLst/>
                  <a:gdLst>
                    <a:gd name="T0" fmla="*/ 294 w 320"/>
                    <a:gd name="T1" fmla="*/ 0 h 498"/>
                    <a:gd name="T2" fmla="*/ 294 w 320"/>
                    <a:gd name="T3" fmla="*/ 0 h 498"/>
                    <a:gd name="T4" fmla="*/ 13 w 320"/>
                    <a:gd name="T5" fmla="*/ 0 h 498"/>
                    <a:gd name="T6" fmla="*/ 0 w 320"/>
                    <a:gd name="T7" fmla="*/ 25 h 498"/>
                    <a:gd name="T8" fmla="*/ 0 w 320"/>
                    <a:gd name="T9" fmla="*/ 484 h 498"/>
                    <a:gd name="T10" fmla="*/ 13 w 320"/>
                    <a:gd name="T11" fmla="*/ 497 h 498"/>
                    <a:gd name="T12" fmla="*/ 294 w 320"/>
                    <a:gd name="T13" fmla="*/ 497 h 498"/>
                    <a:gd name="T14" fmla="*/ 319 w 320"/>
                    <a:gd name="T15" fmla="*/ 484 h 498"/>
                    <a:gd name="T16" fmla="*/ 319 w 320"/>
                    <a:gd name="T17" fmla="*/ 25 h 498"/>
                    <a:gd name="T18" fmla="*/ 294 w 320"/>
                    <a:gd name="T19" fmla="*/ 0 h 498"/>
                    <a:gd name="T20" fmla="*/ 179 w 320"/>
                    <a:gd name="T21" fmla="*/ 408 h 498"/>
                    <a:gd name="T22" fmla="*/ 179 w 320"/>
                    <a:gd name="T23" fmla="*/ 408 h 498"/>
                    <a:gd name="T24" fmla="*/ 153 w 320"/>
                    <a:gd name="T25" fmla="*/ 433 h 498"/>
                    <a:gd name="T26" fmla="*/ 128 w 320"/>
                    <a:gd name="T27" fmla="*/ 408 h 498"/>
                    <a:gd name="T28" fmla="*/ 128 w 320"/>
                    <a:gd name="T29" fmla="*/ 318 h 498"/>
                    <a:gd name="T30" fmla="*/ 153 w 320"/>
                    <a:gd name="T31" fmla="*/ 293 h 498"/>
                    <a:gd name="T32" fmla="*/ 179 w 320"/>
                    <a:gd name="T33" fmla="*/ 318 h 498"/>
                    <a:gd name="T34" fmla="*/ 179 w 320"/>
                    <a:gd name="T35" fmla="*/ 408 h 498"/>
                    <a:gd name="T36" fmla="*/ 179 w 320"/>
                    <a:gd name="T37" fmla="*/ 204 h 498"/>
                    <a:gd name="T38" fmla="*/ 179 w 320"/>
                    <a:gd name="T39" fmla="*/ 204 h 498"/>
                    <a:gd name="T40" fmla="*/ 153 w 320"/>
                    <a:gd name="T41" fmla="*/ 229 h 498"/>
                    <a:gd name="T42" fmla="*/ 128 w 320"/>
                    <a:gd name="T43" fmla="*/ 204 h 498"/>
                    <a:gd name="T44" fmla="*/ 128 w 320"/>
                    <a:gd name="T45" fmla="*/ 127 h 498"/>
                    <a:gd name="T46" fmla="*/ 153 w 320"/>
                    <a:gd name="T47" fmla="*/ 102 h 498"/>
                    <a:gd name="T48" fmla="*/ 179 w 320"/>
                    <a:gd name="T49" fmla="*/ 127 h 498"/>
                    <a:gd name="T50" fmla="*/ 179 w 320"/>
                    <a:gd name="T51" fmla="*/ 204 h 4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0" h="498">
                      <a:moveTo>
                        <a:pt x="294" y="0"/>
                      </a:moveTo>
                      <a:lnTo>
                        <a:pt x="294" y="0"/>
                      </a:ln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0" y="0"/>
                        <a:pt x="0" y="12"/>
                        <a:pt x="0" y="25"/>
                      </a:cubicBezTo>
                      <a:cubicBezTo>
                        <a:pt x="0" y="484"/>
                        <a:pt x="0" y="484"/>
                        <a:pt x="0" y="484"/>
                      </a:cubicBezTo>
                      <a:cubicBezTo>
                        <a:pt x="0" y="497"/>
                        <a:pt x="0" y="497"/>
                        <a:pt x="13" y="497"/>
                      </a:cubicBezTo>
                      <a:cubicBezTo>
                        <a:pt x="294" y="497"/>
                        <a:pt x="294" y="497"/>
                        <a:pt x="294" y="497"/>
                      </a:cubicBezTo>
                      <a:cubicBezTo>
                        <a:pt x="306" y="497"/>
                        <a:pt x="319" y="497"/>
                        <a:pt x="319" y="484"/>
                      </a:cubicBezTo>
                      <a:cubicBezTo>
                        <a:pt x="319" y="25"/>
                        <a:pt x="319" y="25"/>
                        <a:pt x="319" y="25"/>
                      </a:cubicBezTo>
                      <a:cubicBezTo>
                        <a:pt x="319" y="12"/>
                        <a:pt x="306" y="0"/>
                        <a:pt x="294" y="0"/>
                      </a:cubicBezTo>
                      <a:close/>
                      <a:moveTo>
                        <a:pt x="179" y="408"/>
                      </a:moveTo>
                      <a:lnTo>
                        <a:pt x="179" y="408"/>
                      </a:lnTo>
                      <a:cubicBezTo>
                        <a:pt x="179" y="420"/>
                        <a:pt x="166" y="433"/>
                        <a:pt x="153" y="433"/>
                      </a:cubicBezTo>
                      <a:cubicBezTo>
                        <a:pt x="141" y="433"/>
                        <a:pt x="128" y="420"/>
                        <a:pt x="128" y="408"/>
                      </a:cubicBezTo>
                      <a:cubicBezTo>
                        <a:pt x="128" y="318"/>
                        <a:pt x="128" y="318"/>
                        <a:pt x="128" y="318"/>
                      </a:cubicBezTo>
                      <a:cubicBezTo>
                        <a:pt x="128" y="306"/>
                        <a:pt x="141" y="293"/>
                        <a:pt x="153" y="293"/>
                      </a:cubicBezTo>
                      <a:cubicBezTo>
                        <a:pt x="166" y="293"/>
                        <a:pt x="179" y="306"/>
                        <a:pt x="179" y="318"/>
                      </a:cubicBezTo>
                      <a:lnTo>
                        <a:pt x="179" y="408"/>
                      </a:lnTo>
                      <a:close/>
                      <a:moveTo>
                        <a:pt x="179" y="204"/>
                      </a:moveTo>
                      <a:lnTo>
                        <a:pt x="179" y="204"/>
                      </a:lnTo>
                      <a:cubicBezTo>
                        <a:pt x="179" y="216"/>
                        <a:pt x="166" y="229"/>
                        <a:pt x="153" y="229"/>
                      </a:cubicBezTo>
                      <a:cubicBezTo>
                        <a:pt x="141" y="229"/>
                        <a:pt x="128" y="216"/>
                        <a:pt x="128" y="204"/>
                      </a:cubicBezTo>
                      <a:cubicBezTo>
                        <a:pt x="128" y="127"/>
                        <a:pt x="128" y="127"/>
                        <a:pt x="128" y="127"/>
                      </a:cubicBezTo>
                      <a:cubicBezTo>
                        <a:pt x="128" y="114"/>
                        <a:pt x="141" y="102"/>
                        <a:pt x="153" y="102"/>
                      </a:cubicBezTo>
                      <a:cubicBezTo>
                        <a:pt x="166" y="102"/>
                        <a:pt x="179" y="114"/>
                        <a:pt x="179" y="127"/>
                      </a:cubicBezTo>
                      <a:lnTo>
                        <a:pt x="179" y="204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/>
              </p:spPr>
              <p:txBody>
                <a:bodyPr wrap="none" lIns="152366" tIns="76183" rIns="152366" bIns="76183" anchor="ctr"/>
                <a:lstStyle/>
                <a:p>
                  <a:endParaRPr lang="en-US" dirty="0">
                    <a:latin typeface="Calibri Light"/>
                  </a:endParaRPr>
                </a:p>
              </p:txBody>
            </p:sp>
            <p:sp>
              <p:nvSpPr>
                <p:cNvPr id="38" name="Freeform 359">
                  <a:extLst>
                    <a:ext uri="{FF2B5EF4-FFF2-40B4-BE49-F238E27FC236}">
                      <a16:creationId xmlns:a16="http://schemas.microsoft.com/office/drawing/2014/main" id="{7891CA6D-50A9-4DBA-AD67-F5D83E24DC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5727" y="5592572"/>
                  <a:ext cx="348334" cy="528347"/>
                </a:xfrm>
                <a:custGeom>
                  <a:avLst/>
                  <a:gdLst>
                    <a:gd name="T0" fmla="*/ 510 w 536"/>
                    <a:gd name="T1" fmla="*/ 0 h 817"/>
                    <a:gd name="T2" fmla="*/ 0 w 536"/>
                    <a:gd name="T3" fmla="*/ 25 h 817"/>
                    <a:gd name="T4" fmla="*/ 12 w 536"/>
                    <a:gd name="T5" fmla="*/ 816 h 817"/>
                    <a:gd name="T6" fmla="*/ 191 w 536"/>
                    <a:gd name="T7" fmla="*/ 484 h 817"/>
                    <a:gd name="T8" fmla="*/ 318 w 536"/>
                    <a:gd name="T9" fmla="*/ 816 h 817"/>
                    <a:gd name="T10" fmla="*/ 535 w 536"/>
                    <a:gd name="T11" fmla="*/ 803 h 817"/>
                    <a:gd name="T12" fmla="*/ 510 w 536"/>
                    <a:gd name="T13" fmla="*/ 0 h 817"/>
                    <a:gd name="T14" fmla="*/ 140 w 536"/>
                    <a:gd name="T15" fmla="*/ 676 h 817"/>
                    <a:gd name="T16" fmla="*/ 89 w 536"/>
                    <a:gd name="T17" fmla="*/ 676 h 817"/>
                    <a:gd name="T18" fmla="*/ 114 w 536"/>
                    <a:gd name="T19" fmla="*/ 472 h 817"/>
                    <a:gd name="T20" fmla="*/ 140 w 536"/>
                    <a:gd name="T21" fmla="*/ 676 h 817"/>
                    <a:gd name="T22" fmla="*/ 140 w 536"/>
                    <a:gd name="T23" fmla="*/ 382 h 817"/>
                    <a:gd name="T24" fmla="*/ 89 w 536"/>
                    <a:gd name="T25" fmla="*/ 382 h 817"/>
                    <a:gd name="T26" fmla="*/ 114 w 536"/>
                    <a:gd name="T27" fmla="*/ 268 h 817"/>
                    <a:gd name="T28" fmla="*/ 140 w 536"/>
                    <a:gd name="T29" fmla="*/ 382 h 817"/>
                    <a:gd name="T30" fmla="*/ 140 w 536"/>
                    <a:gd name="T31" fmla="*/ 191 h 817"/>
                    <a:gd name="T32" fmla="*/ 89 w 536"/>
                    <a:gd name="T33" fmla="*/ 191 h 817"/>
                    <a:gd name="T34" fmla="*/ 114 w 536"/>
                    <a:gd name="T35" fmla="*/ 76 h 817"/>
                    <a:gd name="T36" fmla="*/ 140 w 536"/>
                    <a:gd name="T37" fmla="*/ 191 h 817"/>
                    <a:gd name="T38" fmla="*/ 280 w 536"/>
                    <a:gd name="T39" fmla="*/ 382 h 817"/>
                    <a:gd name="T40" fmla="*/ 229 w 536"/>
                    <a:gd name="T41" fmla="*/ 382 h 817"/>
                    <a:gd name="T42" fmla="*/ 255 w 536"/>
                    <a:gd name="T43" fmla="*/ 268 h 817"/>
                    <a:gd name="T44" fmla="*/ 280 w 536"/>
                    <a:gd name="T45" fmla="*/ 382 h 817"/>
                    <a:gd name="T46" fmla="*/ 280 w 536"/>
                    <a:gd name="T47" fmla="*/ 191 h 817"/>
                    <a:gd name="T48" fmla="*/ 229 w 536"/>
                    <a:gd name="T49" fmla="*/ 191 h 817"/>
                    <a:gd name="T50" fmla="*/ 255 w 536"/>
                    <a:gd name="T51" fmla="*/ 76 h 817"/>
                    <a:gd name="T52" fmla="*/ 280 w 536"/>
                    <a:gd name="T53" fmla="*/ 191 h 817"/>
                    <a:gd name="T54" fmla="*/ 420 w 536"/>
                    <a:gd name="T55" fmla="*/ 676 h 817"/>
                    <a:gd name="T56" fmla="*/ 369 w 536"/>
                    <a:gd name="T57" fmla="*/ 676 h 817"/>
                    <a:gd name="T58" fmla="*/ 395 w 536"/>
                    <a:gd name="T59" fmla="*/ 472 h 817"/>
                    <a:gd name="T60" fmla="*/ 420 w 536"/>
                    <a:gd name="T61" fmla="*/ 676 h 817"/>
                    <a:gd name="T62" fmla="*/ 420 w 536"/>
                    <a:gd name="T63" fmla="*/ 382 h 817"/>
                    <a:gd name="T64" fmla="*/ 369 w 536"/>
                    <a:gd name="T65" fmla="*/ 382 h 817"/>
                    <a:gd name="T66" fmla="*/ 395 w 536"/>
                    <a:gd name="T67" fmla="*/ 268 h 817"/>
                    <a:gd name="T68" fmla="*/ 420 w 536"/>
                    <a:gd name="T69" fmla="*/ 382 h 817"/>
                    <a:gd name="T70" fmla="*/ 420 w 536"/>
                    <a:gd name="T71" fmla="*/ 191 h 817"/>
                    <a:gd name="T72" fmla="*/ 369 w 536"/>
                    <a:gd name="T73" fmla="*/ 191 h 817"/>
                    <a:gd name="T74" fmla="*/ 395 w 536"/>
                    <a:gd name="T75" fmla="*/ 76 h 817"/>
                    <a:gd name="T76" fmla="*/ 420 w 536"/>
                    <a:gd name="T77" fmla="*/ 191 h 8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536" h="817">
                      <a:moveTo>
                        <a:pt x="510" y="0"/>
                      </a:moveTo>
                      <a:lnTo>
                        <a:pt x="510" y="0"/>
                      </a:ln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0" y="13"/>
                        <a:pt x="0" y="25"/>
                      </a:cubicBezTo>
                      <a:cubicBezTo>
                        <a:pt x="0" y="803"/>
                        <a:pt x="0" y="803"/>
                        <a:pt x="0" y="803"/>
                      </a:cubicBezTo>
                      <a:cubicBezTo>
                        <a:pt x="0" y="816"/>
                        <a:pt x="12" y="816"/>
                        <a:pt x="12" y="816"/>
                      </a:cubicBezTo>
                      <a:cubicBezTo>
                        <a:pt x="191" y="816"/>
                        <a:pt x="191" y="816"/>
                        <a:pt x="191" y="816"/>
                      </a:cubicBezTo>
                      <a:cubicBezTo>
                        <a:pt x="191" y="484"/>
                        <a:pt x="191" y="484"/>
                        <a:pt x="191" y="484"/>
                      </a:cubicBezTo>
                      <a:cubicBezTo>
                        <a:pt x="318" y="484"/>
                        <a:pt x="318" y="484"/>
                        <a:pt x="318" y="484"/>
                      </a:cubicBezTo>
                      <a:cubicBezTo>
                        <a:pt x="318" y="816"/>
                        <a:pt x="318" y="816"/>
                        <a:pt x="318" y="816"/>
                      </a:cubicBezTo>
                      <a:cubicBezTo>
                        <a:pt x="510" y="816"/>
                        <a:pt x="510" y="816"/>
                        <a:pt x="510" y="816"/>
                      </a:cubicBezTo>
                      <a:cubicBezTo>
                        <a:pt x="522" y="816"/>
                        <a:pt x="535" y="816"/>
                        <a:pt x="535" y="803"/>
                      </a:cubicBezTo>
                      <a:cubicBezTo>
                        <a:pt x="535" y="25"/>
                        <a:pt x="535" y="25"/>
                        <a:pt x="535" y="25"/>
                      </a:cubicBezTo>
                      <a:cubicBezTo>
                        <a:pt x="535" y="13"/>
                        <a:pt x="522" y="0"/>
                        <a:pt x="510" y="0"/>
                      </a:cubicBezTo>
                      <a:close/>
                      <a:moveTo>
                        <a:pt x="140" y="676"/>
                      </a:moveTo>
                      <a:lnTo>
                        <a:pt x="140" y="676"/>
                      </a:lnTo>
                      <a:cubicBezTo>
                        <a:pt x="140" y="688"/>
                        <a:pt x="127" y="701"/>
                        <a:pt x="114" y="701"/>
                      </a:cubicBezTo>
                      <a:cubicBezTo>
                        <a:pt x="102" y="701"/>
                        <a:pt x="89" y="688"/>
                        <a:pt x="89" y="676"/>
                      </a:cubicBezTo>
                      <a:cubicBezTo>
                        <a:pt x="89" y="497"/>
                        <a:pt x="89" y="497"/>
                        <a:pt x="89" y="497"/>
                      </a:cubicBezTo>
                      <a:cubicBezTo>
                        <a:pt x="89" y="472"/>
                        <a:pt x="102" y="472"/>
                        <a:pt x="114" y="472"/>
                      </a:cubicBezTo>
                      <a:cubicBezTo>
                        <a:pt x="127" y="472"/>
                        <a:pt x="140" y="472"/>
                        <a:pt x="140" y="497"/>
                      </a:cubicBezTo>
                      <a:lnTo>
                        <a:pt x="140" y="676"/>
                      </a:lnTo>
                      <a:close/>
                      <a:moveTo>
                        <a:pt x="140" y="382"/>
                      </a:moveTo>
                      <a:lnTo>
                        <a:pt x="140" y="382"/>
                      </a:lnTo>
                      <a:cubicBezTo>
                        <a:pt x="140" y="395"/>
                        <a:pt x="127" y="408"/>
                        <a:pt x="114" y="408"/>
                      </a:cubicBezTo>
                      <a:cubicBezTo>
                        <a:pt x="102" y="408"/>
                        <a:pt x="89" y="395"/>
                        <a:pt x="89" y="382"/>
                      </a:cubicBezTo>
                      <a:cubicBezTo>
                        <a:pt x="89" y="293"/>
                        <a:pt x="89" y="293"/>
                        <a:pt x="89" y="293"/>
                      </a:cubicBezTo>
                      <a:cubicBezTo>
                        <a:pt x="89" y="280"/>
                        <a:pt x="102" y="268"/>
                        <a:pt x="114" y="268"/>
                      </a:cubicBezTo>
                      <a:cubicBezTo>
                        <a:pt x="127" y="268"/>
                        <a:pt x="140" y="280"/>
                        <a:pt x="140" y="293"/>
                      </a:cubicBezTo>
                      <a:lnTo>
                        <a:pt x="140" y="382"/>
                      </a:lnTo>
                      <a:close/>
                      <a:moveTo>
                        <a:pt x="140" y="191"/>
                      </a:moveTo>
                      <a:lnTo>
                        <a:pt x="140" y="191"/>
                      </a:lnTo>
                      <a:cubicBezTo>
                        <a:pt x="140" y="204"/>
                        <a:pt x="127" y="217"/>
                        <a:pt x="114" y="217"/>
                      </a:cubicBezTo>
                      <a:cubicBezTo>
                        <a:pt x="102" y="217"/>
                        <a:pt x="89" y="204"/>
                        <a:pt x="89" y="191"/>
                      </a:cubicBezTo>
                      <a:cubicBezTo>
                        <a:pt x="89" y="102"/>
                        <a:pt x="89" y="102"/>
                        <a:pt x="89" y="102"/>
                      </a:cubicBezTo>
                      <a:cubicBezTo>
                        <a:pt x="89" y="89"/>
                        <a:pt x="102" y="76"/>
                        <a:pt x="114" y="76"/>
                      </a:cubicBezTo>
                      <a:cubicBezTo>
                        <a:pt x="127" y="76"/>
                        <a:pt x="140" y="89"/>
                        <a:pt x="140" y="102"/>
                      </a:cubicBezTo>
                      <a:lnTo>
                        <a:pt x="140" y="191"/>
                      </a:lnTo>
                      <a:close/>
                      <a:moveTo>
                        <a:pt x="280" y="382"/>
                      </a:moveTo>
                      <a:lnTo>
                        <a:pt x="280" y="382"/>
                      </a:lnTo>
                      <a:cubicBezTo>
                        <a:pt x="280" y="395"/>
                        <a:pt x="267" y="408"/>
                        <a:pt x="255" y="408"/>
                      </a:cubicBezTo>
                      <a:cubicBezTo>
                        <a:pt x="242" y="408"/>
                        <a:pt x="229" y="395"/>
                        <a:pt x="229" y="382"/>
                      </a:cubicBezTo>
                      <a:cubicBezTo>
                        <a:pt x="229" y="293"/>
                        <a:pt x="229" y="293"/>
                        <a:pt x="229" y="293"/>
                      </a:cubicBezTo>
                      <a:cubicBezTo>
                        <a:pt x="229" y="280"/>
                        <a:pt x="242" y="268"/>
                        <a:pt x="255" y="268"/>
                      </a:cubicBezTo>
                      <a:cubicBezTo>
                        <a:pt x="267" y="268"/>
                        <a:pt x="280" y="280"/>
                        <a:pt x="280" y="293"/>
                      </a:cubicBezTo>
                      <a:lnTo>
                        <a:pt x="280" y="382"/>
                      </a:lnTo>
                      <a:close/>
                      <a:moveTo>
                        <a:pt x="280" y="191"/>
                      </a:moveTo>
                      <a:lnTo>
                        <a:pt x="280" y="191"/>
                      </a:lnTo>
                      <a:cubicBezTo>
                        <a:pt x="280" y="204"/>
                        <a:pt x="267" y="217"/>
                        <a:pt x="255" y="217"/>
                      </a:cubicBezTo>
                      <a:cubicBezTo>
                        <a:pt x="242" y="217"/>
                        <a:pt x="229" y="204"/>
                        <a:pt x="229" y="191"/>
                      </a:cubicBezTo>
                      <a:cubicBezTo>
                        <a:pt x="229" y="102"/>
                        <a:pt x="229" y="102"/>
                        <a:pt x="229" y="102"/>
                      </a:cubicBezTo>
                      <a:cubicBezTo>
                        <a:pt x="229" y="89"/>
                        <a:pt x="242" y="76"/>
                        <a:pt x="255" y="76"/>
                      </a:cubicBezTo>
                      <a:cubicBezTo>
                        <a:pt x="267" y="76"/>
                        <a:pt x="280" y="89"/>
                        <a:pt x="280" y="102"/>
                      </a:cubicBezTo>
                      <a:lnTo>
                        <a:pt x="280" y="191"/>
                      </a:lnTo>
                      <a:close/>
                      <a:moveTo>
                        <a:pt x="420" y="676"/>
                      </a:moveTo>
                      <a:lnTo>
                        <a:pt x="420" y="676"/>
                      </a:lnTo>
                      <a:cubicBezTo>
                        <a:pt x="420" y="688"/>
                        <a:pt x="408" y="701"/>
                        <a:pt x="395" y="701"/>
                      </a:cubicBezTo>
                      <a:cubicBezTo>
                        <a:pt x="382" y="701"/>
                        <a:pt x="369" y="688"/>
                        <a:pt x="369" y="676"/>
                      </a:cubicBezTo>
                      <a:cubicBezTo>
                        <a:pt x="369" y="497"/>
                        <a:pt x="369" y="497"/>
                        <a:pt x="369" y="497"/>
                      </a:cubicBezTo>
                      <a:cubicBezTo>
                        <a:pt x="369" y="472"/>
                        <a:pt x="382" y="472"/>
                        <a:pt x="395" y="472"/>
                      </a:cubicBezTo>
                      <a:cubicBezTo>
                        <a:pt x="408" y="472"/>
                        <a:pt x="420" y="472"/>
                        <a:pt x="420" y="497"/>
                      </a:cubicBezTo>
                      <a:lnTo>
                        <a:pt x="420" y="676"/>
                      </a:lnTo>
                      <a:close/>
                      <a:moveTo>
                        <a:pt x="420" y="382"/>
                      </a:moveTo>
                      <a:lnTo>
                        <a:pt x="420" y="382"/>
                      </a:lnTo>
                      <a:cubicBezTo>
                        <a:pt x="420" y="395"/>
                        <a:pt x="408" y="408"/>
                        <a:pt x="395" y="408"/>
                      </a:cubicBezTo>
                      <a:cubicBezTo>
                        <a:pt x="382" y="408"/>
                        <a:pt x="369" y="395"/>
                        <a:pt x="369" y="382"/>
                      </a:cubicBezTo>
                      <a:cubicBezTo>
                        <a:pt x="369" y="293"/>
                        <a:pt x="369" y="293"/>
                        <a:pt x="369" y="293"/>
                      </a:cubicBezTo>
                      <a:cubicBezTo>
                        <a:pt x="369" y="280"/>
                        <a:pt x="382" y="268"/>
                        <a:pt x="395" y="268"/>
                      </a:cubicBezTo>
                      <a:cubicBezTo>
                        <a:pt x="408" y="268"/>
                        <a:pt x="420" y="280"/>
                        <a:pt x="420" y="293"/>
                      </a:cubicBezTo>
                      <a:lnTo>
                        <a:pt x="420" y="382"/>
                      </a:lnTo>
                      <a:close/>
                      <a:moveTo>
                        <a:pt x="420" y="191"/>
                      </a:moveTo>
                      <a:lnTo>
                        <a:pt x="420" y="191"/>
                      </a:lnTo>
                      <a:cubicBezTo>
                        <a:pt x="420" y="204"/>
                        <a:pt x="408" y="217"/>
                        <a:pt x="395" y="217"/>
                      </a:cubicBezTo>
                      <a:cubicBezTo>
                        <a:pt x="382" y="217"/>
                        <a:pt x="369" y="204"/>
                        <a:pt x="369" y="191"/>
                      </a:cubicBezTo>
                      <a:cubicBezTo>
                        <a:pt x="369" y="102"/>
                        <a:pt x="369" y="102"/>
                        <a:pt x="369" y="102"/>
                      </a:cubicBezTo>
                      <a:cubicBezTo>
                        <a:pt x="369" y="89"/>
                        <a:pt x="382" y="76"/>
                        <a:pt x="395" y="76"/>
                      </a:cubicBezTo>
                      <a:cubicBezTo>
                        <a:pt x="408" y="76"/>
                        <a:pt x="420" y="89"/>
                        <a:pt x="420" y="102"/>
                      </a:cubicBezTo>
                      <a:lnTo>
                        <a:pt x="420" y="191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/>
              </p:spPr>
              <p:txBody>
                <a:bodyPr wrap="none" lIns="152366" tIns="76183" rIns="152366" bIns="76183" anchor="ctr"/>
                <a:lstStyle/>
                <a:p>
                  <a:endParaRPr lang="en-US" dirty="0">
                    <a:latin typeface="Calibri Light"/>
                  </a:endParaRPr>
                </a:p>
              </p:txBody>
            </p:sp>
          </p:grpSp>
          <p:sp>
            <p:nvSpPr>
              <p:cNvPr id="32" name="Freeform 256">
                <a:extLst>
                  <a:ext uri="{FF2B5EF4-FFF2-40B4-BE49-F238E27FC236}">
                    <a16:creationId xmlns:a16="http://schemas.microsoft.com/office/drawing/2014/main" id="{4403950B-01F2-4AE5-9864-C5A9F400F3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21711" y="8284637"/>
                <a:ext cx="940681" cy="822384"/>
              </a:xfrm>
              <a:custGeom>
                <a:avLst/>
                <a:gdLst>
                  <a:gd name="T0" fmla="*/ 554 w 561"/>
                  <a:gd name="T1" fmla="*/ 0 h 490"/>
                  <a:gd name="T2" fmla="*/ 554 w 561"/>
                  <a:gd name="T3" fmla="*/ 0 h 490"/>
                  <a:gd name="T4" fmla="*/ 12 w 561"/>
                  <a:gd name="T5" fmla="*/ 0 h 490"/>
                  <a:gd name="T6" fmla="*/ 0 w 561"/>
                  <a:gd name="T7" fmla="*/ 11 h 490"/>
                  <a:gd name="T8" fmla="*/ 0 w 561"/>
                  <a:gd name="T9" fmla="*/ 408 h 490"/>
                  <a:gd name="T10" fmla="*/ 12 w 561"/>
                  <a:gd name="T11" fmla="*/ 419 h 490"/>
                  <a:gd name="T12" fmla="*/ 233 w 561"/>
                  <a:gd name="T13" fmla="*/ 419 h 490"/>
                  <a:gd name="T14" fmla="*/ 233 w 561"/>
                  <a:gd name="T15" fmla="*/ 454 h 490"/>
                  <a:gd name="T16" fmla="*/ 187 w 561"/>
                  <a:gd name="T17" fmla="*/ 483 h 490"/>
                  <a:gd name="T18" fmla="*/ 187 w 561"/>
                  <a:gd name="T19" fmla="*/ 489 h 490"/>
                  <a:gd name="T20" fmla="*/ 379 w 561"/>
                  <a:gd name="T21" fmla="*/ 489 h 490"/>
                  <a:gd name="T22" fmla="*/ 385 w 561"/>
                  <a:gd name="T23" fmla="*/ 483 h 490"/>
                  <a:gd name="T24" fmla="*/ 332 w 561"/>
                  <a:gd name="T25" fmla="*/ 454 h 490"/>
                  <a:gd name="T26" fmla="*/ 332 w 561"/>
                  <a:gd name="T27" fmla="*/ 419 h 490"/>
                  <a:gd name="T28" fmla="*/ 554 w 561"/>
                  <a:gd name="T29" fmla="*/ 419 h 490"/>
                  <a:gd name="T30" fmla="*/ 560 w 561"/>
                  <a:gd name="T31" fmla="*/ 408 h 490"/>
                  <a:gd name="T32" fmla="*/ 560 w 561"/>
                  <a:gd name="T33" fmla="*/ 11 h 490"/>
                  <a:gd name="T34" fmla="*/ 554 w 561"/>
                  <a:gd name="T35" fmla="*/ 0 h 490"/>
                  <a:gd name="T36" fmla="*/ 513 w 561"/>
                  <a:gd name="T37" fmla="*/ 309 h 490"/>
                  <a:gd name="T38" fmla="*/ 513 w 561"/>
                  <a:gd name="T39" fmla="*/ 309 h 490"/>
                  <a:gd name="T40" fmla="*/ 507 w 561"/>
                  <a:gd name="T41" fmla="*/ 320 h 490"/>
                  <a:gd name="T42" fmla="*/ 58 w 561"/>
                  <a:gd name="T43" fmla="*/ 320 h 490"/>
                  <a:gd name="T44" fmla="*/ 47 w 561"/>
                  <a:gd name="T45" fmla="*/ 309 h 490"/>
                  <a:gd name="T46" fmla="*/ 47 w 561"/>
                  <a:gd name="T47" fmla="*/ 58 h 490"/>
                  <a:gd name="T48" fmla="*/ 58 w 561"/>
                  <a:gd name="T49" fmla="*/ 46 h 490"/>
                  <a:gd name="T50" fmla="*/ 507 w 561"/>
                  <a:gd name="T51" fmla="*/ 46 h 490"/>
                  <a:gd name="T52" fmla="*/ 513 w 561"/>
                  <a:gd name="T53" fmla="*/ 58 h 490"/>
                  <a:gd name="T54" fmla="*/ 513 w 561"/>
                  <a:gd name="T55" fmla="*/ 309 h 4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61" h="490">
                    <a:moveTo>
                      <a:pt x="554" y="0"/>
                    </a:moveTo>
                    <a:lnTo>
                      <a:pt x="554" y="0"/>
                    </a:ln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5"/>
                      <a:pt x="0" y="11"/>
                    </a:cubicBezTo>
                    <a:cubicBezTo>
                      <a:pt x="0" y="408"/>
                      <a:pt x="0" y="408"/>
                      <a:pt x="0" y="408"/>
                    </a:cubicBezTo>
                    <a:cubicBezTo>
                      <a:pt x="0" y="419"/>
                      <a:pt x="6" y="419"/>
                      <a:pt x="12" y="419"/>
                    </a:cubicBezTo>
                    <a:cubicBezTo>
                      <a:pt x="233" y="419"/>
                      <a:pt x="233" y="419"/>
                      <a:pt x="233" y="419"/>
                    </a:cubicBezTo>
                    <a:cubicBezTo>
                      <a:pt x="233" y="454"/>
                      <a:pt x="233" y="454"/>
                      <a:pt x="233" y="454"/>
                    </a:cubicBezTo>
                    <a:cubicBezTo>
                      <a:pt x="187" y="483"/>
                      <a:pt x="187" y="483"/>
                      <a:pt x="187" y="483"/>
                    </a:cubicBezTo>
                    <a:cubicBezTo>
                      <a:pt x="181" y="489"/>
                      <a:pt x="181" y="489"/>
                      <a:pt x="187" y="489"/>
                    </a:cubicBezTo>
                    <a:cubicBezTo>
                      <a:pt x="379" y="489"/>
                      <a:pt x="379" y="489"/>
                      <a:pt x="379" y="489"/>
                    </a:cubicBezTo>
                    <a:cubicBezTo>
                      <a:pt x="385" y="489"/>
                      <a:pt x="391" y="489"/>
                      <a:pt x="385" y="483"/>
                    </a:cubicBezTo>
                    <a:cubicBezTo>
                      <a:pt x="332" y="454"/>
                      <a:pt x="332" y="454"/>
                      <a:pt x="332" y="454"/>
                    </a:cubicBezTo>
                    <a:cubicBezTo>
                      <a:pt x="332" y="419"/>
                      <a:pt x="332" y="419"/>
                      <a:pt x="332" y="419"/>
                    </a:cubicBezTo>
                    <a:cubicBezTo>
                      <a:pt x="554" y="419"/>
                      <a:pt x="554" y="419"/>
                      <a:pt x="554" y="419"/>
                    </a:cubicBezTo>
                    <a:cubicBezTo>
                      <a:pt x="560" y="419"/>
                      <a:pt x="560" y="419"/>
                      <a:pt x="560" y="408"/>
                    </a:cubicBezTo>
                    <a:cubicBezTo>
                      <a:pt x="560" y="11"/>
                      <a:pt x="560" y="11"/>
                      <a:pt x="560" y="11"/>
                    </a:cubicBezTo>
                    <a:cubicBezTo>
                      <a:pt x="560" y="5"/>
                      <a:pt x="560" y="0"/>
                      <a:pt x="554" y="0"/>
                    </a:cubicBezTo>
                    <a:close/>
                    <a:moveTo>
                      <a:pt x="513" y="309"/>
                    </a:moveTo>
                    <a:lnTo>
                      <a:pt x="513" y="309"/>
                    </a:lnTo>
                    <a:cubicBezTo>
                      <a:pt x="513" y="314"/>
                      <a:pt x="513" y="320"/>
                      <a:pt x="507" y="320"/>
                    </a:cubicBezTo>
                    <a:cubicBezTo>
                      <a:pt x="58" y="320"/>
                      <a:pt x="58" y="320"/>
                      <a:pt x="58" y="320"/>
                    </a:cubicBezTo>
                    <a:cubicBezTo>
                      <a:pt x="53" y="320"/>
                      <a:pt x="47" y="314"/>
                      <a:pt x="47" y="309"/>
                    </a:cubicBezTo>
                    <a:cubicBezTo>
                      <a:pt x="47" y="58"/>
                      <a:pt x="47" y="58"/>
                      <a:pt x="47" y="58"/>
                    </a:cubicBezTo>
                    <a:cubicBezTo>
                      <a:pt x="47" y="52"/>
                      <a:pt x="53" y="46"/>
                      <a:pt x="58" y="46"/>
                    </a:cubicBezTo>
                    <a:cubicBezTo>
                      <a:pt x="507" y="46"/>
                      <a:pt x="507" y="46"/>
                      <a:pt x="507" y="46"/>
                    </a:cubicBezTo>
                    <a:cubicBezTo>
                      <a:pt x="513" y="46"/>
                      <a:pt x="513" y="52"/>
                      <a:pt x="513" y="58"/>
                    </a:cubicBezTo>
                    <a:lnTo>
                      <a:pt x="513" y="309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txBody>
              <a:bodyPr wrap="none" lIns="152366" tIns="76183" rIns="152366" bIns="76183" anchor="ctr"/>
              <a:lstStyle/>
              <a:p>
                <a:endParaRPr lang="en-US" dirty="0">
                  <a:latin typeface="Calibri Light"/>
                </a:endParaRPr>
              </a:p>
            </p:txBody>
          </p:sp>
          <p:sp>
            <p:nvSpPr>
              <p:cNvPr id="33" name="Freeform 116">
                <a:extLst>
                  <a:ext uri="{FF2B5EF4-FFF2-40B4-BE49-F238E27FC236}">
                    <a16:creationId xmlns:a16="http://schemas.microsoft.com/office/drawing/2014/main" id="{9C26997E-4D98-4CB4-927B-B99F56258E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14111">
                <a:off x="12520054" y="4160462"/>
                <a:ext cx="876284" cy="910982"/>
              </a:xfrm>
              <a:custGeom>
                <a:avLst/>
                <a:gdLst>
                  <a:gd name="T0" fmla="*/ 400 w 445"/>
                  <a:gd name="T1" fmla="*/ 159 h 462"/>
                  <a:gd name="T2" fmla="*/ 400 w 445"/>
                  <a:gd name="T3" fmla="*/ 159 h 462"/>
                  <a:gd name="T4" fmla="*/ 266 w 445"/>
                  <a:gd name="T5" fmla="*/ 8 h 462"/>
                  <a:gd name="T6" fmla="*/ 36 w 445"/>
                  <a:gd name="T7" fmla="*/ 248 h 462"/>
                  <a:gd name="T8" fmla="*/ 9 w 445"/>
                  <a:gd name="T9" fmla="*/ 319 h 462"/>
                  <a:gd name="T10" fmla="*/ 81 w 445"/>
                  <a:gd name="T11" fmla="*/ 355 h 462"/>
                  <a:gd name="T12" fmla="*/ 98 w 445"/>
                  <a:gd name="T13" fmla="*/ 346 h 462"/>
                  <a:gd name="T14" fmla="*/ 134 w 445"/>
                  <a:gd name="T15" fmla="*/ 372 h 462"/>
                  <a:gd name="T16" fmla="*/ 160 w 445"/>
                  <a:gd name="T17" fmla="*/ 434 h 462"/>
                  <a:gd name="T18" fmla="*/ 187 w 445"/>
                  <a:gd name="T19" fmla="*/ 452 h 462"/>
                  <a:gd name="T20" fmla="*/ 240 w 445"/>
                  <a:gd name="T21" fmla="*/ 434 h 462"/>
                  <a:gd name="T22" fmla="*/ 249 w 445"/>
                  <a:gd name="T23" fmla="*/ 416 h 462"/>
                  <a:gd name="T24" fmla="*/ 231 w 445"/>
                  <a:gd name="T25" fmla="*/ 390 h 462"/>
                  <a:gd name="T26" fmla="*/ 204 w 445"/>
                  <a:gd name="T27" fmla="*/ 337 h 462"/>
                  <a:gd name="T28" fmla="*/ 231 w 445"/>
                  <a:gd name="T29" fmla="*/ 310 h 462"/>
                  <a:gd name="T30" fmla="*/ 417 w 445"/>
                  <a:gd name="T31" fmla="*/ 355 h 462"/>
                  <a:gd name="T32" fmla="*/ 400 w 445"/>
                  <a:gd name="T33" fmla="*/ 159 h 462"/>
                  <a:gd name="T34" fmla="*/ 390 w 445"/>
                  <a:gd name="T35" fmla="*/ 310 h 462"/>
                  <a:gd name="T36" fmla="*/ 390 w 445"/>
                  <a:gd name="T37" fmla="*/ 310 h 462"/>
                  <a:gd name="T38" fmla="*/ 302 w 445"/>
                  <a:gd name="T39" fmla="*/ 204 h 462"/>
                  <a:gd name="T40" fmla="*/ 284 w 445"/>
                  <a:gd name="T41" fmla="*/ 62 h 462"/>
                  <a:gd name="T42" fmla="*/ 364 w 445"/>
                  <a:gd name="T43" fmla="*/ 177 h 462"/>
                  <a:gd name="T44" fmla="*/ 390 w 445"/>
                  <a:gd name="T45" fmla="*/ 31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5" h="462">
                    <a:moveTo>
                      <a:pt x="400" y="159"/>
                    </a:moveTo>
                    <a:lnTo>
                      <a:pt x="400" y="159"/>
                    </a:lnTo>
                    <a:cubicBezTo>
                      <a:pt x="364" y="71"/>
                      <a:pt x="302" y="0"/>
                      <a:pt x="266" y="8"/>
                    </a:cubicBezTo>
                    <a:cubicBezTo>
                      <a:pt x="213" y="36"/>
                      <a:pt x="302" y="142"/>
                      <a:pt x="36" y="248"/>
                    </a:cubicBezTo>
                    <a:cubicBezTo>
                      <a:pt x="9" y="257"/>
                      <a:pt x="0" y="292"/>
                      <a:pt x="9" y="319"/>
                    </a:cubicBezTo>
                    <a:cubicBezTo>
                      <a:pt x="18" y="337"/>
                      <a:pt x="53" y="363"/>
                      <a:pt x="81" y="355"/>
                    </a:cubicBezTo>
                    <a:lnTo>
                      <a:pt x="98" y="346"/>
                    </a:lnTo>
                    <a:cubicBezTo>
                      <a:pt x="116" y="372"/>
                      <a:pt x="134" y="355"/>
                      <a:pt x="134" y="372"/>
                    </a:cubicBezTo>
                    <a:cubicBezTo>
                      <a:pt x="143" y="390"/>
                      <a:pt x="160" y="425"/>
                      <a:pt x="160" y="434"/>
                    </a:cubicBezTo>
                    <a:cubicBezTo>
                      <a:pt x="169" y="443"/>
                      <a:pt x="178" y="461"/>
                      <a:pt x="187" y="452"/>
                    </a:cubicBezTo>
                    <a:cubicBezTo>
                      <a:pt x="196" y="452"/>
                      <a:pt x="231" y="443"/>
                      <a:pt x="240" y="434"/>
                    </a:cubicBezTo>
                    <a:cubicBezTo>
                      <a:pt x="257" y="434"/>
                      <a:pt x="257" y="425"/>
                      <a:pt x="249" y="416"/>
                    </a:cubicBezTo>
                    <a:cubicBezTo>
                      <a:pt x="249" y="408"/>
                      <a:pt x="231" y="399"/>
                      <a:pt x="231" y="390"/>
                    </a:cubicBezTo>
                    <a:cubicBezTo>
                      <a:pt x="222" y="381"/>
                      <a:pt x="213" y="346"/>
                      <a:pt x="204" y="337"/>
                    </a:cubicBezTo>
                    <a:cubicBezTo>
                      <a:pt x="196" y="328"/>
                      <a:pt x="213" y="310"/>
                      <a:pt x="231" y="310"/>
                    </a:cubicBezTo>
                    <a:cubicBezTo>
                      <a:pt x="355" y="302"/>
                      <a:pt x="373" y="372"/>
                      <a:pt x="417" y="355"/>
                    </a:cubicBezTo>
                    <a:cubicBezTo>
                      <a:pt x="444" y="346"/>
                      <a:pt x="444" y="248"/>
                      <a:pt x="400" y="159"/>
                    </a:cubicBezTo>
                    <a:close/>
                    <a:moveTo>
                      <a:pt x="390" y="310"/>
                    </a:moveTo>
                    <a:lnTo>
                      <a:pt x="390" y="310"/>
                    </a:lnTo>
                    <a:cubicBezTo>
                      <a:pt x="381" y="310"/>
                      <a:pt x="328" y="275"/>
                      <a:pt x="302" y="204"/>
                    </a:cubicBezTo>
                    <a:cubicBezTo>
                      <a:pt x="275" y="133"/>
                      <a:pt x="275" y="62"/>
                      <a:pt x="284" y="62"/>
                    </a:cubicBezTo>
                    <a:cubicBezTo>
                      <a:pt x="293" y="62"/>
                      <a:pt x="337" y="106"/>
                      <a:pt x="364" y="177"/>
                    </a:cubicBezTo>
                    <a:cubicBezTo>
                      <a:pt x="400" y="248"/>
                      <a:pt x="390" y="302"/>
                      <a:pt x="390" y="31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  <a:extLst/>
            </p:spPr>
            <p:txBody>
              <a:bodyPr wrap="none" anchor="ctr"/>
              <a:lstStyle/>
              <a:p>
                <a:endParaRPr lang="en-US" dirty="0">
                  <a:latin typeface="Calibri Light"/>
                </a:endParaRPr>
              </a:p>
            </p:txBody>
          </p:sp>
          <p:sp>
            <p:nvSpPr>
              <p:cNvPr id="35" name="AutoShape 82">
                <a:extLst>
                  <a:ext uri="{FF2B5EF4-FFF2-40B4-BE49-F238E27FC236}">
                    <a16:creationId xmlns:a16="http://schemas.microsoft.com/office/drawing/2014/main" id="{6F036A96-D552-4A5E-8F75-205239C51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22821" y="8330677"/>
                <a:ext cx="776142" cy="776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3767" y="5419"/>
                    </a:moveTo>
                    <a:cubicBezTo>
                      <a:pt x="4051" y="5419"/>
                      <a:pt x="4271" y="5505"/>
                      <a:pt x="4428" y="5687"/>
                    </a:cubicBezTo>
                    <a:cubicBezTo>
                      <a:pt x="4586" y="5865"/>
                      <a:pt x="4701" y="6078"/>
                      <a:pt x="4766" y="6326"/>
                    </a:cubicBezTo>
                    <a:cubicBezTo>
                      <a:pt x="4835" y="6574"/>
                      <a:pt x="4879" y="6836"/>
                      <a:pt x="4893" y="7106"/>
                    </a:cubicBezTo>
                    <a:cubicBezTo>
                      <a:pt x="4910" y="7377"/>
                      <a:pt x="4917" y="7596"/>
                      <a:pt x="4917" y="7760"/>
                    </a:cubicBezTo>
                    <a:lnTo>
                      <a:pt x="4917" y="9856"/>
                    </a:lnTo>
                    <a:cubicBezTo>
                      <a:pt x="4809" y="9928"/>
                      <a:pt x="4720" y="10015"/>
                      <a:pt x="4646" y="10110"/>
                    </a:cubicBezTo>
                    <a:cubicBezTo>
                      <a:pt x="4574" y="10208"/>
                      <a:pt x="4468" y="10257"/>
                      <a:pt x="4329" y="10257"/>
                    </a:cubicBezTo>
                    <a:lnTo>
                      <a:pt x="561" y="10257"/>
                    </a:lnTo>
                    <a:cubicBezTo>
                      <a:pt x="439" y="10257"/>
                      <a:pt x="338" y="10208"/>
                      <a:pt x="256" y="10110"/>
                    </a:cubicBezTo>
                    <a:cubicBezTo>
                      <a:pt x="177" y="10015"/>
                      <a:pt x="93" y="9928"/>
                      <a:pt x="0" y="9856"/>
                    </a:cubicBezTo>
                    <a:lnTo>
                      <a:pt x="0" y="7760"/>
                    </a:lnTo>
                    <a:cubicBezTo>
                      <a:pt x="0" y="7596"/>
                      <a:pt x="4" y="7377"/>
                      <a:pt x="12" y="7106"/>
                    </a:cubicBezTo>
                    <a:cubicBezTo>
                      <a:pt x="19" y="6836"/>
                      <a:pt x="57" y="6574"/>
                      <a:pt x="124" y="6326"/>
                    </a:cubicBezTo>
                    <a:cubicBezTo>
                      <a:pt x="196" y="6078"/>
                      <a:pt x="309" y="5865"/>
                      <a:pt x="465" y="5687"/>
                    </a:cubicBezTo>
                    <a:cubicBezTo>
                      <a:pt x="624" y="5508"/>
                      <a:pt x="842" y="5419"/>
                      <a:pt x="1123" y="5419"/>
                    </a:cubicBezTo>
                    <a:cubicBezTo>
                      <a:pt x="782" y="5151"/>
                      <a:pt x="508" y="4803"/>
                      <a:pt x="304" y="4377"/>
                    </a:cubicBezTo>
                    <a:cubicBezTo>
                      <a:pt x="103" y="3950"/>
                      <a:pt x="0" y="3469"/>
                      <a:pt x="0" y="2937"/>
                    </a:cubicBezTo>
                    <a:cubicBezTo>
                      <a:pt x="0" y="2539"/>
                      <a:pt x="64" y="2162"/>
                      <a:pt x="189" y="1805"/>
                    </a:cubicBezTo>
                    <a:cubicBezTo>
                      <a:pt x="316" y="1448"/>
                      <a:pt x="491" y="1134"/>
                      <a:pt x="717" y="861"/>
                    </a:cubicBezTo>
                    <a:cubicBezTo>
                      <a:pt x="943" y="590"/>
                      <a:pt x="1207" y="380"/>
                      <a:pt x="1504" y="227"/>
                    </a:cubicBezTo>
                    <a:cubicBezTo>
                      <a:pt x="1804" y="77"/>
                      <a:pt x="2119" y="0"/>
                      <a:pt x="2445" y="0"/>
                    </a:cubicBezTo>
                    <a:cubicBezTo>
                      <a:pt x="2793" y="0"/>
                      <a:pt x="3115" y="77"/>
                      <a:pt x="3412" y="227"/>
                    </a:cubicBezTo>
                    <a:cubicBezTo>
                      <a:pt x="3712" y="380"/>
                      <a:pt x="3969" y="590"/>
                      <a:pt x="4188" y="861"/>
                    </a:cubicBezTo>
                    <a:cubicBezTo>
                      <a:pt x="4406" y="1134"/>
                      <a:pt x="4584" y="1448"/>
                      <a:pt x="4716" y="1805"/>
                    </a:cubicBezTo>
                    <a:cubicBezTo>
                      <a:pt x="4850" y="2162"/>
                      <a:pt x="4917" y="2539"/>
                      <a:pt x="4917" y="2937"/>
                    </a:cubicBezTo>
                    <a:cubicBezTo>
                      <a:pt x="4917" y="3458"/>
                      <a:pt x="4814" y="3939"/>
                      <a:pt x="4603" y="4371"/>
                    </a:cubicBezTo>
                    <a:cubicBezTo>
                      <a:pt x="4392" y="4800"/>
                      <a:pt x="4115" y="5151"/>
                      <a:pt x="3767" y="5419"/>
                    </a:cubicBezTo>
                    <a:moveTo>
                      <a:pt x="18165" y="12062"/>
                    </a:moveTo>
                    <a:cubicBezTo>
                      <a:pt x="18672" y="12604"/>
                      <a:pt x="19070" y="13142"/>
                      <a:pt x="19356" y="13669"/>
                    </a:cubicBezTo>
                    <a:cubicBezTo>
                      <a:pt x="19641" y="14196"/>
                      <a:pt x="19788" y="14801"/>
                      <a:pt x="19788" y="15480"/>
                    </a:cubicBezTo>
                    <a:lnTo>
                      <a:pt x="19788" y="20816"/>
                    </a:lnTo>
                    <a:cubicBezTo>
                      <a:pt x="19694" y="20868"/>
                      <a:pt x="19620" y="20931"/>
                      <a:pt x="19557" y="20995"/>
                    </a:cubicBezTo>
                    <a:cubicBezTo>
                      <a:pt x="19497" y="21061"/>
                      <a:pt x="19425" y="21122"/>
                      <a:pt x="19344" y="21191"/>
                    </a:cubicBezTo>
                    <a:cubicBezTo>
                      <a:pt x="19262" y="21251"/>
                      <a:pt x="19173" y="21317"/>
                      <a:pt x="19075" y="21386"/>
                    </a:cubicBezTo>
                    <a:cubicBezTo>
                      <a:pt x="18976" y="21455"/>
                      <a:pt x="18835" y="21528"/>
                      <a:pt x="18662" y="21599"/>
                    </a:cubicBezTo>
                    <a:lnTo>
                      <a:pt x="2942" y="21599"/>
                    </a:lnTo>
                    <a:cubicBezTo>
                      <a:pt x="2675" y="21599"/>
                      <a:pt x="2467" y="21499"/>
                      <a:pt x="2318" y="21291"/>
                    </a:cubicBezTo>
                    <a:cubicBezTo>
                      <a:pt x="2167" y="21081"/>
                      <a:pt x="2003" y="20926"/>
                      <a:pt x="1819" y="20816"/>
                    </a:cubicBezTo>
                    <a:lnTo>
                      <a:pt x="1819" y="15480"/>
                    </a:lnTo>
                    <a:cubicBezTo>
                      <a:pt x="1819" y="14763"/>
                      <a:pt x="1989" y="14127"/>
                      <a:pt x="2335" y="13571"/>
                    </a:cubicBezTo>
                    <a:cubicBezTo>
                      <a:pt x="2678" y="13018"/>
                      <a:pt x="3052" y="12511"/>
                      <a:pt x="3460" y="12062"/>
                    </a:cubicBezTo>
                    <a:cubicBezTo>
                      <a:pt x="3535" y="11970"/>
                      <a:pt x="3633" y="11869"/>
                      <a:pt x="3753" y="11766"/>
                    </a:cubicBezTo>
                    <a:cubicBezTo>
                      <a:pt x="3873" y="11659"/>
                      <a:pt x="4000" y="11590"/>
                      <a:pt x="4137" y="11553"/>
                    </a:cubicBezTo>
                    <a:cubicBezTo>
                      <a:pt x="4276" y="11495"/>
                      <a:pt x="4432" y="11466"/>
                      <a:pt x="4610" y="11455"/>
                    </a:cubicBezTo>
                    <a:cubicBezTo>
                      <a:pt x="4785" y="11446"/>
                      <a:pt x="4956" y="11423"/>
                      <a:pt x="5126" y="11388"/>
                    </a:cubicBezTo>
                    <a:cubicBezTo>
                      <a:pt x="5594" y="11299"/>
                      <a:pt x="6091" y="11210"/>
                      <a:pt x="6621" y="11121"/>
                    </a:cubicBezTo>
                    <a:cubicBezTo>
                      <a:pt x="7149" y="11034"/>
                      <a:pt x="7665" y="10945"/>
                      <a:pt x="8172" y="10853"/>
                    </a:cubicBezTo>
                    <a:cubicBezTo>
                      <a:pt x="7483" y="10326"/>
                      <a:pt x="6928" y="9632"/>
                      <a:pt x="6513" y="8762"/>
                    </a:cubicBezTo>
                    <a:cubicBezTo>
                      <a:pt x="6093" y="7896"/>
                      <a:pt x="5884" y="6940"/>
                      <a:pt x="5884" y="5903"/>
                    </a:cubicBezTo>
                    <a:cubicBezTo>
                      <a:pt x="5884" y="5097"/>
                      <a:pt x="6016" y="4331"/>
                      <a:pt x="6275" y="3608"/>
                    </a:cubicBezTo>
                    <a:cubicBezTo>
                      <a:pt x="6535" y="2885"/>
                      <a:pt x="6887" y="2260"/>
                      <a:pt x="7331" y="1733"/>
                    </a:cubicBezTo>
                    <a:cubicBezTo>
                      <a:pt x="7778" y="1203"/>
                      <a:pt x="8299" y="786"/>
                      <a:pt x="8894" y="472"/>
                    </a:cubicBezTo>
                    <a:cubicBezTo>
                      <a:pt x="9494" y="158"/>
                      <a:pt x="10125" y="3"/>
                      <a:pt x="10802" y="3"/>
                    </a:cubicBezTo>
                    <a:cubicBezTo>
                      <a:pt x="11476" y="3"/>
                      <a:pt x="12112" y="158"/>
                      <a:pt x="12710" y="472"/>
                    </a:cubicBezTo>
                    <a:cubicBezTo>
                      <a:pt x="13307" y="786"/>
                      <a:pt x="13826" y="1203"/>
                      <a:pt x="14272" y="1733"/>
                    </a:cubicBezTo>
                    <a:cubicBezTo>
                      <a:pt x="14716" y="2260"/>
                      <a:pt x="15067" y="2885"/>
                      <a:pt x="15328" y="3608"/>
                    </a:cubicBezTo>
                    <a:cubicBezTo>
                      <a:pt x="15590" y="4331"/>
                      <a:pt x="15719" y="5097"/>
                      <a:pt x="15719" y="5903"/>
                    </a:cubicBezTo>
                    <a:cubicBezTo>
                      <a:pt x="15719" y="6939"/>
                      <a:pt x="15513" y="7890"/>
                      <a:pt x="15100" y="8757"/>
                    </a:cubicBezTo>
                    <a:cubicBezTo>
                      <a:pt x="14685" y="9620"/>
                      <a:pt x="14128" y="10320"/>
                      <a:pt x="13432" y="10853"/>
                    </a:cubicBezTo>
                    <a:cubicBezTo>
                      <a:pt x="13936" y="10945"/>
                      <a:pt x="14452" y="11031"/>
                      <a:pt x="14978" y="11115"/>
                    </a:cubicBezTo>
                    <a:cubicBezTo>
                      <a:pt x="15504" y="11198"/>
                      <a:pt x="16005" y="11288"/>
                      <a:pt x="16478" y="11388"/>
                    </a:cubicBezTo>
                    <a:cubicBezTo>
                      <a:pt x="16653" y="11426"/>
                      <a:pt x="16826" y="11449"/>
                      <a:pt x="16994" y="11455"/>
                    </a:cubicBezTo>
                    <a:cubicBezTo>
                      <a:pt x="17162" y="11466"/>
                      <a:pt x="17323" y="11495"/>
                      <a:pt x="17467" y="11553"/>
                    </a:cubicBezTo>
                    <a:cubicBezTo>
                      <a:pt x="17603" y="11590"/>
                      <a:pt x="17731" y="11659"/>
                      <a:pt x="17851" y="11766"/>
                    </a:cubicBezTo>
                    <a:cubicBezTo>
                      <a:pt x="17966" y="11869"/>
                      <a:pt x="18074" y="11970"/>
                      <a:pt x="18165" y="12062"/>
                    </a:cubicBezTo>
                    <a:moveTo>
                      <a:pt x="20474" y="5419"/>
                    </a:moveTo>
                    <a:cubicBezTo>
                      <a:pt x="20757" y="5419"/>
                      <a:pt x="20973" y="5505"/>
                      <a:pt x="21124" y="5687"/>
                    </a:cubicBezTo>
                    <a:cubicBezTo>
                      <a:pt x="21271" y="5865"/>
                      <a:pt x="21381" y="6078"/>
                      <a:pt x="21448" y="6326"/>
                    </a:cubicBezTo>
                    <a:cubicBezTo>
                      <a:pt x="21520" y="6574"/>
                      <a:pt x="21561" y="6836"/>
                      <a:pt x="21576" y="7106"/>
                    </a:cubicBezTo>
                    <a:cubicBezTo>
                      <a:pt x="21592" y="7377"/>
                      <a:pt x="21599" y="7596"/>
                      <a:pt x="21599" y="7760"/>
                    </a:cubicBezTo>
                    <a:lnTo>
                      <a:pt x="21599" y="9856"/>
                    </a:lnTo>
                    <a:cubicBezTo>
                      <a:pt x="21508" y="9928"/>
                      <a:pt x="21422" y="10015"/>
                      <a:pt x="21340" y="10110"/>
                    </a:cubicBezTo>
                    <a:cubicBezTo>
                      <a:pt x="21261" y="10208"/>
                      <a:pt x="21158" y="10257"/>
                      <a:pt x="21036" y="10257"/>
                    </a:cubicBezTo>
                    <a:lnTo>
                      <a:pt x="17268" y="10257"/>
                    </a:lnTo>
                    <a:cubicBezTo>
                      <a:pt x="17131" y="10257"/>
                      <a:pt x="17023" y="10208"/>
                      <a:pt x="16953" y="10110"/>
                    </a:cubicBezTo>
                    <a:cubicBezTo>
                      <a:pt x="16879" y="10015"/>
                      <a:pt x="16790" y="9928"/>
                      <a:pt x="16682" y="9856"/>
                    </a:cubicBezTo>
                    <a:lnTo>
                      <a:pt x="16682" y="7760"/>
                    </a:lnTo>
                    <a:cubicBezTo>
                      <a:pt x="16682" y="7596"/>
                      <a:pt x="16692" y="7377"/>
                      <a:pt x="16706" y="7106"/>
                    </a:cubicBezTo>
                    <a:cubicBezTo>
                      <a:pt x="16720" y="6836"/>
                      <a:pt x="16766" y="6574"/>
                      <a:pt x="16836" y="6326"/>
                    </a:cubicBezTo>
                    <a:cubicBezTo>
                      <a:pt x="16912" y="6078"/>
                      <a:pt x="17023" y="5865"/>
                      <a:pt x="17183" y="5687"/>
                    </a:cubicBezTo>
                    <a:cubicBezTo>
                      <a:pt x="17337" y="5508"/>
                      <a:pt x="17556" y="5419"/>
                      <a:pt x="17829" y="5419"/>
                    </a:cubicBezTo>
                    <a:cubicBezTo>
                      <a:pt x="17488" y="5151"/>
                      <a:pt x="17210" y="4803"/>
                      <a:pt x="16999" y="4377"/>
                    </a:cubicBezTo>
                    <a:cubicBezTo>
                      <a:pt x="16788" y="3950"/>
                      <a:pt x="16682" y="3469"/>
                      <a:pt x="16682" y="2937"/>
                    </a:cubicBezTo>
                    <a:cubicBezTo>
                      <a:pt x="16682" y="2539"/>
                      <a:pt x="16744" y="2162"/>
                      <a:pt x="16872" y="1805"/>
                    </a:cubicBezTo>
                    <a:cubicBezTo>
                      <a:pt x="16999" y="1448"/>
                      <a:pt x="17174" y="1134"/>
                      <a:pt x="17400" y="861"/>
                    </a:cubicBezTo>
                    <a:cubicBezTo>
                      <a:pt x="17625" y="590"/>
                      <a:pt x="17889" y="380"/>
                      <a:pt x="18187" y="227"/>
                    </a:cubicBezTo>
                    <a:cubicBezTo>
                      <a:pt x="18487" y="77"/>
                      <a:pt x="18808" y="0"/>
                      <a:pt x="19152" y="0"/>
                    </a:cubicBezTo>
                    <a:cubicBezTo>
                      <a:pt x="19480" y="0"/>
                      <a:pt x="19795" y="77"/>
                      <a:pt x="20095" y="227"/>
                    </a:cubicBezTo>
                    <a:cubicBezTo>
                      <a:pt x="20395" y="380"/>
                      <a:pt x="20656" y="590"/>
                      <a:pt x="20882" y="861"/>
                    </a:cubicBezTo>
                    <a:cubicBezTo>
                      <a:pt x="21108" y="1134"/>
                      <a:pt x="21285" y="1448"/>
                      <a:pt x="21412" y="1805"/>
                    </a:cubicBezTo>
                    <a:cubicBezTo>
                      <a:pt x="21537" y="2162"/>
                      <a:pt x="21599" y="2539"/>
                      <a:pt x="21599" y="2937"/>
                    </a:cubicBezTo>
                    <a:cubicBezTo>
                      <a:pt x="21599" y="3458"/>
                      <a:pt x="21499" y="3939"/>
                      <a:pt x="21295" y="4371"/>
                    </a:cubicBezTo>
                    <a:cubicBezTo>
                      <a:pt x="21093" y="4800"/>
                      <a:pt x="20820" y="5151"/>
                      <a:pt x="20474" y="5419"/>
                    </a:cubicBezTo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  <a:extLst/>
            </p:spPr>
            <p:txBody>
              <a:bodyPr lIns="101578" tIns="101578" rIns="101578" bIns="101578" anchor="ctr"/>
              <a:lstStyle/>
              <a:p>
                <a:pPr defTabSz="914195">
                  <a:defRPr/>
                </a:pPr>
                <a:endParaRPr lang="es-ES" sz="5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cs typeface="Gill Sans" charset="0"/>
                  <a:sym typeface="Gill Sans" charset="0"/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F9423B4-6CBD-4E01-9A9D-81667F986E73}"/>
                </a:ext>
              </a:extLst>
            </p:cNvPr>
            <p:cNvGrpSpPr/>
            <p:nvPr/>
          </p:nvGrpSpPr>
          <p:grpSpPr>
            <a:xfrm>
              <a:off x="1593129" y="2339239"/>
              <a:ext cx="3604941" cy="1142406"/>
              <a:chOff x="8251779" y="2630835"/>
              <a:chExt cx="3604941" cy="1142406"/>
            </a:xfrm>
          </p:grpSpPr>
          <p:sp>
            <p:nvSpPr>
              <p:cNvPr id="20" name="文本框 36">
                <a:extLst>
                  <a:ext uri="{FF2B5EF4-FFF2-40B4-BE49-F238E27FC236}">
                    <a16:creationId xmlns:a16="http://schemas.microsoft.com/office/drawing/2014/main" id="{0DA1CDDC-CD1B-4A02-93FD-507861D7A97D}"/>
                  </a:ext>
                </a:extLst>
              </p:cNvPr>
              <p:cNvSpPr txBox="1"/>
              <p:nvPr/>
            </p:nvSpPr>
            <p:spPr>
              <a:xfrm>
                <a:off x="8251779" y="2630835"/>
                <a:ext cx="3532947" cy="4412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21" name="Text Placeholder 32">
                <a:extLst>
                  <a:ext uri="{FF2B5EF4-FFF2-40B4-BE49-F238E27FC236}">
                    <a16:creationId xmlns:a16="http://schemas.microsoft.com/office/drawing/2014/main" id="{ECAB1819-660D-4208-9AB2-C3E935A4F0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01105" y="3017552"/>
                <a:ext cx="3455615" cy="755689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34BE0DC0-391F-4809-9489-2A2A678AECCC}"/>
                </a:ext>
              </a:extLst>
            </p:cNvPr>
            <p:cNvGrpSpPr/>
            <p:nvPr/>
          </p:nvGrpSpPr>
          <p:grpSpPr>
            <a:xfrm>
              <a:off x="6727331" y="2339239"/>
              <a:ext cx="3604941" cy="1142406"/>
              <a:chOff x="8251779" y="2630835"/>
              <a:chExt cx="3604941" cy="1142406"/>
            </a:xfrm>
          </p:grpSpPr>
          <p:sp>
            <p:nvSpPr>
              <p:cNvPr id="18" name="文本框 36">
                <a:extLst>
                  <a:ext uri="{FF2B5EF4-FFF2-40B4-BE49-F238E27FC236}">
                    <a16:creationId xmlns:a16="http://schemas.microsoft.com/office/drawing/2014/main" id="{18547F80-420C-4CC3-A197-1048817AFAAB}"/>
                  </a:ext>
                </a:extLst>
              </p:cNvPr>
              <p:cNvSpPr txBox="1"/>
              <p:nvPr/>
            </p:nvSpPr>
            <p:spPr>
              <a:xfrm>
                <a:off x="8251779" y="2630835"/>
                <a:ext cx="3532947" cy="4412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19" name="Text Placeholder 32">
                <a:extLst>
                  <a:ext uri="{FF2B5EF4-FFF2-40B4-BE49-F238E27FC236}">
                    <a16:creationId xmlns:a16="http://schemas.microsoft.com/office/drawing/2014/main" id="{EEE11ECF-D8A0-4132-B6D4-7E85E8EDD3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01105" y="3017552"/>
                <a:ext cx="3455615" cy="755689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85FADECC-EC10-4DCD-821B-5BC3B51E277B}"/>
                </a:ext>
              </a:extLst>
            </p:cNvPr>
            <p:cNvGrpSpPr/>
            <p:nvPr/>
          </p:nvGrpSpPr>
          <p:grpSpPr>
            <a:xfrm>
              <a:off x="787909" y="5080262"/>
              <a:ext cx="3566501" cy="1142406"/>
              <a:chOff x="2434485" y="1485438"/>
              <a:chExt cx="3566501" cy="1142406"/>
            </a:xfrm>
          </p:grpSpPr>
          <p:sp>
            <p:nvSpPr>
              <p:cNvPr id="16" name="文本框 36">
                <a:extLst>
                  <a:ext uri="{FF2B5EF4-FFF2-40B4-BE49-F238E27FC236}">
                    <a16:creationId xmlns:a16="http://schemas.microsoft.com/office/drawing/2014/main" id="{87B941AA-5A4B-4D1B-B022-A675E7FF9DAF}"/>
                  </a:ext>
                </a:extLst>
              </p:cNvPr>
              <p:cNvSpPr txBox="1"/>
              <p:nvPr/>
            </p:nvSpPr>
            <p:spPr>
              <a:xfrm>
                <a:off x="2468039" y="1485438"/>
                <a:ext cx="3532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17" name="Text Placeholder 32">
                <a:extLst>
                  <a:ext uri="{FF2B5EF4-FFF2-40B4-BE49-F238E27FC236}">
                    <a16:creationId xmlns:a16="http://schemas.microsoft.com/office/drawing/2014/main" id="{A48C5DFC-E3C9-407B-B289-09A901D2B3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34485" y="1872155"/>
                <a:ext cx="3455615" cy="755689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00000"/>
                  </a:lnSpc>
                  <a:buNone/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AEEBA4A0-B174-4404-BAE6-60317A086D89}"/>
                </a:ext>
              </a:extLst>
            </p:cNvPr>
            <p:cNvGrpSpPr/>
            <p:nvPr/>
          </p:nvGrpSpPr>
          <p:grpSpPr>
            <a:xfrm>
              <a:off x="6013051" y="5080262"/>
              <a:ext cx="3566501" cy="1142406"/>
              <a:chOff x="2434485" y="1485438"/>
              <a:chExt cx="3566501" cy="1142406"/>
            </a:xfrm>
          </p:grpSpPr>
          <p:sp>
            <p:nvSpPr>
              <p:cNvPr id="14" name="文本框 36">
                <a:extLst>
                  <a:ext uri="{FF2B5EF4-FFF2-40B4-BE49-F238E27FC236}">
                    <a16:creationId xmlns:a16="http://schemas.microsoft.com/office/drawing/2014/main" id="{F61213BB-B408-4662-A2E5-23540C420AA4}"/>
                  </a:ext>
                </a:extLst>
              </p:cNvPr>
              <p:cNvSpPr txBox="1"/>
              <p:nvPr/>
            </p:nvSpPr>
            <p:spPr>
              <a:xfrm>
                <a:off x="2468039" y="1485438"/>
                <a:ext cx="35329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15" name="Text Placeholder 32">
                <a:extLst>
                  <a:ext uri="{FF2B5EF4-FFF2-40B4-BE49-F238E27FC236}">
                    <a16:creationId xmlns:a16="http://schemas.microsoft.com/office/drawing/2014/main" id="{269133E4-B47A-4A16-AF87-2FC2BC4F6F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34485" y="1872155"/>
                <a:ext cx="3455615" cy="755689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00000"/>
                  </a:lnSpc>
                  <a:buNone/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6678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00B24FF-8E4A-4B0E-8F64-E6BF5E818E6A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年度工作概述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FD9ECDDC-D67F-4F46-B6E7-655B2FAD1CA3}"/>
              </a:ext>
            </a:extLst>
          </p:cNvPr>
          <p:cNvGrpSpPr/>
          <p:nvPr/>
        </p:nvGrpSpPr>
        <p:grpSpPr>
          <a:xfrm>
            <a:off x="1150825" y="1869734"/>
            <a:ext cx="9890350" cy="4615418"/>
            <a:chOff x="1169641" y="1964984"/>
            <a:chExt cx="9890350" cy="4615418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C826DFF8-8599-4646-88D9-E99BC117C26C}"/>
                </a:ext>
              </a:extLst>
            </p:cNvPr>
            <p:cNvGrpSpPr/>
            <p:nvPr/>
          </p:nvGrpSpPr>
          <p:grpSpPr>
            <a:xfrm>
              <a:off x="4575995" y="1964984"/>
              <a:ext cx="3026128" cy="4615418"/>
              <a:chOff x="3469535" y="1352550"/>
              <a:chExt cx="2099688" cy="3202422"/>
            </a:xfrm>
          </p:grpSpPr>
          <p:sp>
            <p:nvSpPr>
              <p:cNvPr id="22" name="Freeform 14">
                <a:extLst>
                  <a:ext uri="{FF2B5EF4-FFF2-40B4-BE49-F238E27FC236}">
                    <a16:creationId xmlns:a16="http://schemas.microsoft.com/office/drawing/2014/main" id="{12E61A47-565D-4781-A417-60C13793DA72}"/>
                  </a:ext>
                </a:extLst>
              </p:cNvPr>
              <p:cNvSpPr>
                <a:spLocks/>
              </p:cNvSpPr>
              <p:nvPr/>
            </p:nvSpPr>
            <p:spPr bwMode="auto">
              <a:xfrm rot="19533078">
                <a:off x="3469535" y="1910073"/>
                <a:ext cx="817740" cy="1565675"/>
              </a:xfrm>
              <a:custGeom>
                <a:avLst/>
                <a:gdLst>
                  <a:gd name="T0" fmla="*/ 52 w 104"/>
                  <a:gd name="T1" fmla="*/ 198 h 198"/>
                  <a:gd name="T2" fmla="*/ 0 w 104"/>
                  <a:gd name="T3" fmla="*/ 5 h 198"/>
                  <a:gd name="T4" fmla="*/ 52 w 104"/>
                  <a:gd name="T5" fmla="*/ 0 h 198"/>
                  <a:gd name="T6" fmla="*/ 104 w 104"/>
                  <a:gd name="T7" fmla="*/ 5 h 198"/>
                  <a:gd name="T8" fmla="*/ 52 w 104"/>
                  <a:gd name="T9" fmla="*/ 198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98">
                    <a:moveTo>
                      <a:pt x="52" y="198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27" y="0"/>
                      <a:pt x="52" y="0"/>
                    </a:cubicBezTo>
                    <a:cubicBezTo>
                      <a:pt x="79" y="0"/>
                      <a:pt x="104" y="5"/>
                      <a:pt x="104" y="5"/>
                    </a:cubicBezTo>
                    <a:lnTo>
                      <a:pt x="52" y="19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15">
                <a:extLst>
                  <a:ext uri="{FF2B5EF4-FFF2-40B4-BE49-F238E27FC236}">
                    <a16:creationId xmlns:a16="http://schemas.microsoft.com/office/drawing/2014/main" id="{8AA99D95-684D-4999-B4EA-0250BC558644}"/>
                  </a:ext>
                </a:extLst>
              </p:cNvPr>
              <p:cNvSpPr>
                <a:spLocks/>
              </p:cNvSpPr>
              <p:nvPr/>
            </p:nvSpPr>
            <p:spPr bwMode="auto">
              <a:xfrm rot="1888538">
                <a:off x="4751483" y="1914373"/>
                <a:ext cx="817740" cy="1565675"/>
              </a:xfrm>
              <a:custGeom>
                <a:avLst/>
                <a:gdLst>
                  <a:gd name="T0" fmla="*/ 52 w 104"/>
                  <a:gd name="T1" fmla="*/ 198 h 198"/>
                  <a:gd name="T2" fmla="*/ 0 w 104"/>
                  <a:gd name="T3" fmla="*/ 5 h 198"/>
                  <a:gd name="T4" fmla="*/ 52 w 104"/>
                  <a:gd name="T5" fmla="*/ 0 h 198"/>
                  <a:gd name="T6" fmla="*/ 104 w 104"/>
                  <a:gd name="T7" fmla="*/ 5 h 198"/>
                  <a:gd name="T8" fmla="*/ 52 w 104"/>
                  <a:gd name="T9" fmla="*/ 198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98">
                    <a:moveTo>
                      <a:pt x="52" y="198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27" y="0"/>
                      <a:pt x="52" y="0"/>
                    </a:cubicBezTo>
                    <a:cubicBezTo>
                      <a:pt x="79" y="0"/>
                      <a:pt x="104" y="5"/>
                      <a:pt x="104" y="5"/>
                    </a:cubicBezTo>
                    <a:lnTo>
                      <a:pt x="52" y="19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08A6DA73-F15D-4FF3-8549-3B835CE8A7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4607" y="1352550"/>
                <a:ext cx="1223287" cy="2330230"/>
              </a:xfrm>
              <a:custGeom>
                <a:avLst/>
                <a:gdLst>
                  <a:gd name="T0" fmla="*/ 78 w 155"/>
                  <a:gd name="T1" fmla="*/ 295 h 295"/>
                  <a:gd name="T2" fmla="*/ 0 w 155"/>
                  <a:gd name="T3" fmla="*/ 7 h 295"/>
                  <a:gd name="T4" fmla="*/ 78 w 155"/>
                  <a:gd name="T5" fmla="*/ 0 h 295"/>
                  <a:gd name="T6" fmla="*/ 155 w 155"/>
                  <a:gd name="T7" fmla="*/ 7 h 295"/>
                  <a:gd name="T8" fmla="*/ 78 w 155"/>
                  <a:gd name="T9" fmla="*/ 295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5" h="295">
                    <a:moveTo>
                      <a:pt x="78" y="295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41" y="0"/>
                      <a:pt x="78" y="0"/>
                    </a:cubicBezTo>
                    <a:cubicBezTo>
                      <a:pt x="119" y="0"/>
                      <a:pt x="155" y="7"/>
                      <a:pt x="155" y="7"/>
                    </a:cubicBezTo>
                    <a:lnTo>
                      <a:pt x="78" y="295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17754D58-5319-48D0-9311-35EAECE557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7380" y="1510060"/>
                <a:ext cx="817740" cy="1565675"/>
              </a:xfrm>
              <a:custGeom>
                <a:avLst/>
                <a:gdLst>
                  <a:gd name="T0" fmla="*/ 52 w 104"/>
                  <a:gd name="T1" fmla="*/ 198 h 198"/>
                  <a:gd name="T2" fmla="*/ 0 w 104"/>
                  <a:gd name="T3" fmla="*/ 5 h 198"/>
                  <a:gd name="T4" fmla="*/ 52 w 104"/>
                  <a:gd name="T5" fmla="*/ 0 h 198"/>
                  <a:gd name="T6" fmla="*/ 104 w 104"/>
                  <a:gd name="T7" fmla="*/ 5 h 198"/>
                  <a:gd name="T8" fmla="*/ 52 w 104"/>
                  <a:gd name="T9" fmla="*/ 198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98">
                    <a:moveTo>
                      <a:pt x="52" y="198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27" y="0"/>
                      <a:pt x="52" y="0"/>
                    </a:cubicBezTo>
                    <a:cubicBezTo>
                      <a:pt x="79" y="0"/>
                      <a:pt x="104" y="5"/>
                      <a:pt x="104" y="5"/>
                    </a:cubicBezTo>
                    <a:lnTo>
                      <a:pt x="52" y="19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Oval 11">
                <a:extLst>
                  <a:ext uri="{FF2B5EF4-FFF2-40B4-BE49-F238E27FC236}">
                    <a16:creationId xmlns:a16="http://schemas.microsoft.com/office/drawing/2014/main" id="{6D075FD3-DE46-4C09-8CBF-F6C74B9697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4739" y="2920780"/>
                <a:ext cx="1643023" cy="1634192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16">
                <a:extLst>
                  <a:ext uri="{FF2B5EF4-FFF2-40B4-BE49-F238E27FC236}">
                    <a16:creationId xmlns:a16="http://schemas.microsoft.com/office/drawing/2014/main" id="{DD684D66-DFF8-482B-985C-967D8625C5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5008" y="3339655"/>
                <a:ext cx="882484" cy="796443"/>
              </a:xfrm>
              <a:custGeom>
                <a:avLst/>
                <a:gdLst>
                  <a:gd name="T0" fmla="*/ 466 w 542"/>
                  <a:gd name="T1" fmla="*/ 166 h 490"/>
                  <a:gd name="T2" fmla="*/ 424 w 542"/>
                  <a:gd name="T3" fmla="*/ 146 h 490"/>
                  <a:gd name="T4" fmla="*/ 409 w 542"/>
                  <a:gd name="T5" fmla="*/ 156 h 490"/>
                  <a:gd name="T6" fmla="*/ 431 w 542"/>
                  <a:gd name="T7" fmla="*/ 245 h 490"/>
                  <a:gd name="T8" fmla="*/ 246 w 542"/>
                  <a:gd name="T9" fmla="*/ 430 h 490"/>
                  <a:gd name="T10" fmla="*/ 60 w 542"/>
                  <a:gd name="T11" fmla="*/ 245 h 490"/>
                  <a:gd name="T12" fmla="*/ 246 w 542"/>
                  <a:gd name="T13" fmla="*/ 60 h 490"/>
                  <a:gd name="T14" fmla="*/ 390 w 542"/>
                  <a:gd name="T15" fmla="*/ 129 h 490"/>
                  <a:gd name="T16" fmla="*/ 361 w 542"/>
                  <a:gd name="T17" fmla="*/ 148 h 490"/>
                  <a:gd name="T18" fmla="*/ 246 w 542"/>
                  <a:gd name="T19" fmla="*/ 94 h 490"/>
                  <a:gd name="T20" fmla="*/ 94 w 542"/>
                  <a:gd name="T21" fmla="*/ 245 h 490"/>
                  <a:gd name="T22" fmla="*/ 246 w 542"/>
                  <a:gd name="T23" fmla="*/ 396 h 490"/>
                  <a:gd name="T24" fmla="*/ 397 w 542"/>
                  <a:gd name="T25" fmla="*/ 245 h 490"/>
                  <a:gd name="T26" fmla="*/ 380 w 542"/>
                  <a:gd name="T27" fmla="*/ 175 h 490"/>
                  <a:gd name="T28" fmla="*/ 332 w 542"/>
                  <a:gd name="T29" fmla="*/ 207 h 490"/>
                  <a:gd name="T30" fmla="*/ 340 w 542"/>
                  <a:gd name="T31" fmla="*/ 245 h 490"/>
                  <a:gd name="T32" fmla="*/ 246 w 542"/>
                  <a:gd name="T33" fmla="*/ 339 h 490"/>
                  <a:gd name="T34" fmla="*/ 151 w 542"/>
                  <a:gd name="T35" fmla="*/ 245 h 490"/>
                  <a:gd name="T36" fmla="*/ 246 w 542"/>
                  <a:gd name="T37" fmla="*/ 151 h 490"/>
                  <a:gd name="T38" fmla="*/ 313 w 542"/>
                  <a:gd name="T39" fmla="*/ 179 h 490"/>
                  <a:gd name="T40" fmla="*/ 281 w 542"/>
                  <a:gd name="T41" fmla="*/ 201 h 490"/>
                  <a:gd name="T42" fmla="*/ 246 w 542"/>
                  <a:gd name="T43" fmla="*/ 188 h 490"/>
                  <a:gd name="T44" fmla="*/ 189 w 542"/>
                  <a:gd name="T45" fmla="*/ 245 h 490"/>
                  <a:gd name="T46" fmla="*/ 246 w 542"/>
                  <a:gd name="T47" fmla="*/ 302 h 490"/>
                  <a:gd name="T48" fmla="*/ 303 w 542"/>
                  <a:gd name="T49" fmla="*/ 245 h 490"/>
                  <a:gd name="T50" fmla="*/ 300 w 542"/>
                  <a:gd name="T51" fmla="*/ 228 h 490"/>
                  <a:gd name="T52" fmla="*/ 254 w 542"/>
                  <a:gd name="T53" fmla="*/ 258 h 490"/>
                  <a:gd name="T54" fmla="*/ 248 w 542"/>
                  <a:gd name="T55" fmla="*/ 248 h 490"/>
                  <a:gd name="T56" fmla="*/ 428 w 542"/>
                  <a:gd name="T57" fmla="*/ 129 h 490"/>
                  <a:gd name="T58" fmla="*/ 471 w 542"/>
                  <a:gd name="T59" fmla="*/ 149 h 490"/>
                  <a:gd name="T60" fmla="*/ 542 w 542"/>
                  <a:gd name="T61" fmla="*/ 102 h 490"/>
                  <a:gd name="T62" fmla="*/ 500 w 542"/>
                  <a:gd name="T63" fmla="*/ 82 h 490"/>
                  <a:gd name="T64" fmla="*/ 512 w 542"/>
                  <a:gd name="T65" fmla="*/ 74 h 490"/>
                  <a:gd name="T66" fmla="*/ 500 w 542"/>
                  <a:gd name="T67" fmla="*/ 56 h 490"/>
                  <a:gd name="T68" fmla="*/ 488 w 542"/>
                  <a:gd name="T69" fmla="*/ 64 h 490"/>
                  <a:gd name="T70" fmla="*/ 487 w 542"/>
                  <a:gd name="T71" fmla="*/ 17 h 490"/>
                  <a:gd name="T72" fmla="*/ 415 w 542"/>
                  <a:gd name="T73" fmla="*/ 64 h 490"/>
                  <a:gd name="T74" fmla="*/ 416 w 542"/>
                  <a:gd name="T75" fmla="*/ 111 h 490"/>
                  <a:gd name="T76" fmla="*/ 401 w 542"/>
                  <a:gd name="T77" fmla="*/ 121 h 490"/>
                  <a:gd name="T78" fmla="*/ 400 w 542"/>
                  <a:gd name="T79" fmla="*/ 67 h 490"/>
                  <a:gd name="T80" fmla="*/ 408 w 542"/>
                  <a:gd name="T81" fmla="*/ 62 h 490"/>
                  <a:gd name="T82" fmla="*/ 246 w 542"/>
                  <a:gd name="T83" fmla="*/ 0 h 490"/>
                  <a:gd name="T84" fmla="*/ 0 w 542"/>
                  <a:gd name="T85" fmla="*/ 245 h 490"/>
                  <a:gd name="T86" fmla="*/ 246 w 542"/>
                  <a:gd name="T87" fmla="*/ 490 h 490"/>
                  <a:gd name="T88" fmla="*/ 491 w 542"/>
                  <a:gd name="T89" fmla="*/ 245 h 490"/>
                  <a:gd name="T90" fmla="*/ 475 w 542"/>
                  <a:gd name="T91" fmla="*/ 159 h 490"/>
                  <a:gd name="T92" fmla="*/ 466 w 542"/>
                  <a:gd name="T93" fmla="*/ 166 h 4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42" h="490">
                    <a:moveTo>
                      <a:pt x="466" y="166"/>
                    </a:moveTo>
                    <a:cubicBezTo>
                      <a:pt x="424" y="146"/>
                      <a:pt x="424" y="146"/>
                      <a:pt x="424" y="146"/>
                    </a:cubicBezTo>
                    <a:cubicBezTo>
                      <a:pt x="409" y="156"/>
                      <a:pt x="409" y="156"/>
                      <a:pt x="409" y="156"/>
                    </a:cubicBezTo>
                    <a:cubicBezTo>
                      <a:pt x="423" y="183"/>
                      <a:pt x="431" y="213"/>
                      <a:pt x="431" y="245"/>
                    </a:cubicBezTo>
                    <a:cubicBezTo>
                      <a:pt x="431" y="347"/>
                      <a:pt x="348" y="430"/>
                      <a:pt x="246" y="430"/>
                    </a:cubicBezTo>
                    <a:cubicBezTo>
                      <a:pt x="143" y="430"/>
                      <a:pt x="60" y="347"/>
                      <a:pt x="60" y="245"/>
                    </a:cubicBezTo>
                    <a:cubicBezTo>
                      <a:pt x="60" y="143"/>
                      <a:pt x="143" y="60"/>
                      <a:pt x="246" y="60"/>
                    </a:cubicBezTo>
                    <a:cubicBezTo>
                      <a:pt x="304" y="60"/>
                      <a:pt x="356" y="87"/>
                      <a:pt x="390" y="129"/>
                    </a:cubicBezTo>
                    <a:cubicBezTo>
                      <a:pt x="361" y="148"/>
                      <a:pt x="361" y="148"/>
                      <a:pt x="361" y="148"/>
                    </a:cubicBezTo>
                    <a:cubicBezTo>
                      <a:pt x="333" y="115"/>
                      <a:pt x="292" y="94"/>
                      <a:pt x="246" y="94"/>
                    </a:cubicBezTo>
                    <a:cubicBezTo>
                      <a:pt x="162" y="94"/>
                      <a:pt x="94" y="162"/>
                      <a:pt x="94" y="245"/>
                    </a:cubicBezTo>
                    <a:cubicBezTo>
                      <a:pt x="94" y="328"/>
                      <a:pt x="162" y="396"/>
                      <a:pt x="246" y="396"/>
                    </a:cubicBezTo>
                    <a:cubicBezTo>
                      <a:pt x="329" y="396"/>
                      <a:pt x="397" y="328"/>
                      <a:pt x="397" y="245"/>
                    </a:cubicBezTo>
                    <a:cubicBezTo>
                      <a:pt x="397" y="220"/>
                      <a:pt x="391" y="196"/>
                      <a:pt x="380" y="175"/>
                    </a:cubicBezTo>
                    <a:cubicBezTo>
                      <a:pt x="332" y="207"/>
                      <a:pt x="332" y="207"/>
                      <a:pt x="332" y="207"/>
                    </a:cubicBezTo>
                    <a:cubicBezTo>
                      <a:pt x="337" y="218"/>
                      <a:pt x="340" y="231"/>
                      <a:pt x="340" y="245"/>
                    </a:cubicBezTo>
                    <a:cubicBezTo>
                      <a:pt x="340" y="297"/>
                      <a:pt x="298" y="339"/>
                      <a:pt x="246" y="339"/>
                    </a:cubicBezTo>
                    <a:cubicBezTo>
                      <a:pt x="194" y="339"/>
                      <a:pt x="151" y="297"/>
                      <a:pt x="151" y="245"/>
                    </a:cubicBezTo>
                    <a:cubicBezTo>
                      <a:pt x="151" y="193"/>
                      <a:pt x="194" y="151"/>
                      <a:pt x="246" y="151"/>
                    </a:cubicBezTo>
                    <a:cubicBezTo>
                      <a:pt x="272" y="151"/>
                      <a:pt x="296" y="162"/>
                      <a:pt x="313" y="179"/>
                    </a:cubicBezTo>
                    <a:cubicBezTo>
                      <a:pt x="281" y="201"/>
                      <a:pt x="281" y="201"/>
                      <a:pt x="281" y="201"/>
                    </a:cubicBezTo>
                    <a:cubicBezTo>
                      <a:pt x="271" y="193"/>
                      <a:pt x="259" y="188"/>
                      <a:pt x="246" y="188"/>
                    </a:cubicBezTo>
                    <a:cubicBezTo>
                      <a:pt x="214" y="188"/>
                      <a:pt x="189" y="214"/>
                      <a:pt x="189" y="245"/>
                    </a:cubicBezTo>
                    <a:cubicBezTo>
                      <a:pt x="189" y="276"/>
                      <a:pt x="214" y="302"/>
                      <a:pt x="246" y="302"/>
                    </a:cubicBezTo>
                    <a:cubicBezTo>
                      <a:pt x="277" y="302"/>
                      <a:pt x="303" y="276"/>
                      <a:pt x="303" y="245"/>
                    </a:cubicBezTo>
                    <a:cubicBezTo>
                      <a:pt x="303" y="239"/>
                      <a:pt x="301" y="233"/>
                      <a:pt x="300" y="228"/>
                    </a:cubicBezTo>
                    <a:cubicBezTo>
                      <a:pt x="254" y="258"/>
                      <a:pt x="254" y="258"/>
                      <a:pt x="254" y="258"/>
                    </a:cubicBezTo>
                    <a:cubicBezTo>
                      <a:pt x="248" y="248"/>
                      <a:pt x="248" y="248"/>
                      <a:pt x="248" y="248"/>
                    </a:cubicBezTo>
                    <a:cubicBezTo>
                      <a:pt x="428" y="129"/>
                      <a:pt x="428" y="129"/>
                      <a:pt x="428" y="129"/>
                    </a:cubicBezTo>
                    <a:cubicBezTo>
                      <a:pt x="471" y="149"/>
                      <a:pt x="471" y="149"/>
                      <a:pt x="471" y="149"/>
                    </a:cubicBezTo>
                    <a:cubicBezTo>
                      <a:pt x="542" y="102"/>
                      <a:pt x="542" y="102"/>
                      <a:pt x="542" y="102"/>
                    </a:cubicBezTo>
                    <a:cubicBezTo>
                      <a:pt x="500" y="82"/>
                      <a:pt x="500" y="82"/>
                      <a:pt x="500" y="82"/>
                    </a:cubicBezTo>
                    <a:cubicBezTo>
                      <a:pt x="512" y="74"/>
                      <a:pt x="512" y="74"/>
                      <a:pt x="512" y="74"/>
                    </a:cubicBezTo>
                    <a:cubicBezTo>
                      <a:pt x="500" y="56"/>
                      <a:pt x="500" y="56"/>
                      <a:pt x="500" y="56"/>
                    </a:cubicBezTo>
                    <a:cubicBezTo>
                      <a:pt x="488" y="64"/>
                      <a:pt x="488" y="64"/>
                      <a:pt x="488" y="64"/>
                    </a:cubicBezTo>
                    <a:cubicBezTo>
                      <a:pt x="487" y="17"/>
                      <a:pt x="487" y="17"/>
                      <a:pt x="487" y="17"/>
                    </a:cubicBezTo>
                    <a:cubicBezTo>
                      <a:pt x="415" y="64"/>
                      <a:pt x="415" y="64"/>
                      <a:pt x="415" y="64"/>
                    </a:cubicBezTo>
                    <a:cubicBezTo>
                      <a:pt x="416" y="111"/>
                      <a:pt x="416" y="111"/>
                      <a:pt x="416" y="111"/>
                    </a:cubicBezTo>
                    <a:cubicBezTo>
                      <a:pt x="401" y="121"/>
                      <a:pt x="401" y="121"/>
                      <a:pt x="401" y="121"/>
                    </a:cubicBezTo>
                    <a:cubicBezTo>
                      <a:pt x="400" y="67"/>
                      <a:pt x="400" y="67"/>
                      <a:pt x="400" y="67"/>
                    </a:cubicBezTo>
                    <a:cubicBezTo>
                      <a:pt x="408" y="62"/>
                      <a:pt x="408" y="62"/>
                      <a:pt x="408" y="62"/>
                    </a:cubicBezTo>
                    <a:cubicBezTo>
                      <a:pt x="365" y="23"/>
                      <a:pt x="308" y="0"/>
                      <a:pt x="246" y="0"/>
                    </a:cubicBezTo>
                    <a:cubicBezTo>
                      <a:pt x="110" y="0"/>
                      <a:pt x="0" y="110"/>
                      <a:pt x="0" y="245"/>
                    </a:cubicBezTo>
                    <a:cubicBezTo>
                      <a:pt x="0" y="380"/>
                      <a:pt x="110" y="490"/>
                      <a:pt x="246" y="490"/>
                    </a:cubicBezTo>
                    <a:cubicBezTo>
                      <a:pt x="381" y="490"/>
                      <a:pt x="491" y="380"/>
                      <a:pt x="491" y="245"/>
                    </a:cubicBezTo>
                    <a:cubicBezTo>
                      <a:pt x="491" y="215"/>
                      <a:pt x="485" y="186"/>
                      <a:pt x="475" y="159"/>
                    </a:cubicBezTo>
                    <a:lnTo>
                      <a:pt x="466" y="16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4B2B7AD-1553-4109-B6CE-2BDE7C48D862}"/>
                </a:ext>
              </a:extLst>
            </p:cNvPr>
            <p:cNvGrpSpPr/>
            <p:nvPr/>
          </p:nvGrpSpPr>
          <p:grpSpPr>
            <a:xfrm>
              <a:off x="1169641" y="2633024"/>
              <a:ext cx="2501487" cy="1356792"/>
              <a:chOff x="1151582" y="2219468"/>
              <a:chExt cx="2501487" cy="1356792"/>
            </a:xfrm>
          </p:grpSpPr>
          <p:sp>
            <p:nvSpPr>
              <p:cNvPr id="20" name="文本框 36">
                <a:extLst>
                  <a:ext uri="{FF2B5EF4-FFF2-40B4-BE49-F238E27FC236}">
                    <a16:creationId xmlns:a16="http://schemas.microsoft.com/office/drawing/2014/main" id="{FD206468-1427-4B61-907C-5CAAA2EAD5CB}"/>
                  </a:ext>
                </a:extLst>
              </p:cNvPr>
              <p:cNvSpPr txBox="1"/>
              <p:nvPr/>
            </p:nvSpPr>
            <p:spPr>
              <a:xfrm>
                <a:off x="1564285" y="2219468"/>
                <a:ext cx="208878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21" name="Text Placeholder 32">
                <a:extLst>
                  <a:ext uri="{FF2B5EF4-FFF2-40B4-BE49-F238E27FC236}">
                    <a16:creationId xmlns:a16="http://schemas.microsoft.com/office/drawing/2014/main" id="{268B2D67-C44E-4287-B195-247E1D09DF6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51582" y="2681133"/>
                <a:ext cx="2383832" cy="895127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00000"/>
                  </a:lnSpc>
                  <a:buNone/>
                </a:pPr>
                <a:r>
                  <a:rPr 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54F693AF-67DD-4CB4-8837-BA2EBF86278F}"/>
                </a:ext>
              </a:extLst>
            </p:cNvPr>
            <p:cNvGrpSpPr/>
            <p:nvPr/>
          </p:nvGrpSpPr>
          <p:grpSpPr>
            <a:xfrm>
              <a:off x="1169641" y="4958264"/>
              <a:ext cx="2501487" cy="1356792"/>
              <a:chOff x="1151582" y="2219468"/>
              <a:chExt cx="2501487" cy="1356792"/>
            </a:xfrm>
          </p:grpSpPr>
          <p:sp>
            <p:nvSpPr>
              <p:cNvPr id="18" name="文本框 36">
                <a:extLst>
                  <a:ext uri="{FF2B5EF4-FFF2-40B4-BE49-F238E27FC236}">
                    <a16:creationId xmlns:a16="http://schemas.microsoft.com/office/drawing/2014/main" id="{0F7FF927-6600-433A-AC04-570F2752432D}"/>
                  </a:ext>
                </a:extLst>
              </p:cNvPr>
              <p:cNvSpPr txBox="1"/>
              <p:nvPr/>
            </p:nvSpPr>
            <p:spPr>
              <a:xfrm>
                <a:off x="1564285" y="2219468"/>
                <a:ext cx="208878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19" name="Text Placeholder 32">
                <a:extLst>
                  <a:ext uri="{FF2B5EF4-FFF2-40B4-BE49-F238E27FC236}">
                    <a16:creationId xmlns:a16="http://schemas.microsoft.com/office/drawing/2014/main" id="{2FFA628A-6702-4815-9777-740B8B53252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51582" y="2681133"/>
                <a:ext cx="2383832" cy="895127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00000"/>
                  </a:lnSpc>
                  <a:buNone/>
                </a:pPr>
                <a:r>
                  <a:rPr 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13CF6123-A1AA-48E1-B42E-E3FFAB7EB4E8}"/>
                </a:ext>
              </a:extLst>
            </p:cNvPr>
            <p:cNvGrpSpPr/>
            <p:nvPr/>
          </p:nvGrpSpPr>
          <p:grpSpPr>
            <a:xfrm>
              <a:off x="8469147" y="2633024"/>
              <a:ext cx="2590844" cy="1356792"/>
              <a:chOff x="8449575" y="2213331"/>
              <a:chExt cx="2590844" cy="1356792"/>
            </a:xfrm>
          </p:grpSpPr>
          <p:sp>
            <p:nvSpPr>
              <p:cNvPr id="16" name="文本框 36">
                <a:extLst>
                  <a:ext uri="{FF2B5EF4-FFF2-40B4-BE49-F238E27FC236}">
                    <a16:creationId xmlns:a16="http://schemas.microsoft.com/office/drawing/2014/main" id="{875CFB3B-44FD-4B35-A367-4199551675DA}"/>
                  </a:ext>
                </a:extLst>
              </p:cNvPr>
              <p:cNvSpPr txBox="1"/>
              <p:nvPr/>
            </p:nvSpPr>
            <p:spPr>
              <a:xfrm>
                <a:off x="8449575" y="2213331"/>
                <a:ext cx="208878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17" name="Text Placeholder 32">
                <a:extLst>
                  <a:ext uri="{FF2B5EF4-FFF2-40B4-BE49-F238E27FC236}">
                    <a16:creationId xmlns:a16="http://schemas.microsoft.com/office/drawing/2014/main" id="{1F9FFD64-C4AC-429E-94C1-05CE7A55D1D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56587" y="2674996"/>
                <a:ext cx="2383832" cy="895127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F25ECEDC-87ED-4551-99FB-AAD9A4920A44}"/>
                </a:ext>
              </a:extLst>
            </p:cNvPr>
            <p:cNvGrpSpPr/>
            <p:nvPr/>
          </p:nvGrpSpPr>
          <p:grpSpPr>
            <a:xfrm>
              <a:off x="8469147" y="4958264"/>
              <a:ext cx="2590844" cy="1356792"/>
              <a:chOff x="8449575" y="2213331"/>
              <a:chExt cx="2590844" cy="1356792"/>
            </a:xfrm>
          </p:grpSpPr>
          <p:sp>
            <p:nvSpPr>
              <p:cNvPr id="14" name="文本框 36">
                <a:extLst>
                  <a:ext uri="{FF2B5EF4-FFF2-40B4-BE49-F238E27FC236}">
                    <a16:creationId xmlns:a16="http://schemas.microsoft.com/office/drawing/2014/main" id="{D73D9144-ACA5-49BB-AF45-BC9B28ABB4C3}"/>
                  </a:ext>
                </a:extLst>
              </p:cNvPr>
              <p:cNvSpPr txBox="1"/>
              <p:nvPr/>
            </p:nvSpPr>
            <p:spPr>
              <a:xfrm>
                <a:off x="8449575" y="2213331"/>
                <a:ext cx="208878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15" name="Text Placeholder 32">
                <a:extLst>
                  <a:ext uri="{FF2B5EF4-FFF2-40B4-BE49-F238E27FC236}">
                    <a16:creationId xmlns:a16="http://schemas.microsoft.com/office/drawing/2014/main" id="{B14F277E-7E52-48FF-B83B-418C3D9983E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56587" y="2674996"/>
                <a:ext cx="2383832" cy="895127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26748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A0C58643-F04F-4514-912C-C8C143A4E2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90" t="62687" r="19577"/>
          <a:stretch/>
        </p:blipFill>
        <p:spPr>
          <a:xfrm rot="16200000">
            <a:off x="7319673" y="2015594"/>
            <a:ext cx="6857998" cy="2826805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514ED35F-A192-43EA-9501-CA1D62E5AC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55"/>
          <a:stretch/>
        </p:blipFill>
        <p:spPr>
          <a:xfrm flipH="1">
            <a:off x="-4470" y="14117"/>
            <a:ext cx="2483808" cy="6843879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29A00CFF-E89E-43BC-96CA-8DF0E7757C8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98" t="68782" r="45543"/>
          <a:stretch/>
        </p:blipFill>
        <p:spPr>
          <a:xfrm>
            <a:off x="169734" y="5457581"/>
            <a:ext cx="1738779" cy="1180226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D1191752-4F03-4ED5-A40D-7981CF2181A7}"/>
              </a:ext>
            </a:extLst>
          </p:cNvPr>
          <p:cNvGrpSpPr/>
          <p:nvPr/>
        </p:nvGrpSpPr>
        <p:grpSpPr>
          <a:xfrm>
            <a:off x="3994468" y="2956603"/>
            <a:ext cx="4203065" cy="2040073"/>
            <a:chOff x="3994468" y="2438995"/>
            <a:chExt cx="4203065" cy="2040073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A33B0BD-B04E-4674-AD4F-86F9831F1608}"/>
                </a:ext>
              </a:extLst>
            </p:cNvPr>
            <p:cNvSpPr txBox="1"/>
            <p:nvPr/>
          </p:nvSpPr>
          <p:spPr>
            <a:xfrm>
              <a:off x="3994468" y="2438995"/>
              <a:ext cx="420306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rPr>
                <a:t>PART 02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735F2080-ACBF-4FCA-AA39-4270728C51AF}"/>
                </a:ext>
              </a:extLst>
            </p:cNvPr>
            <p:cNvSpPr txBox="1"/>
            <p:nvPr/>
          </p:nvSpPr>
          <p:spPr>
            <a:xfrm>
              <a:off x="4351421" y="3552239"/>
              <a:ext cx="34891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工作完成情况</a:t>
              </a:r>
              <a:endPara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26F5971-2AF8-4B37-819D-B1AF7152D854}"/>
                </a:ext>
              </a:extLst>
            </p:cNvPr>
            <p:cNvSpPr/>
            <p:nvPr/>
          </p:nvSpPr>
          <p:spPr>
            <a:xfrm>
              <a:off x="4974988" y="4140514"/>
              <a:ext cx="224202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WORK COMPLETION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3882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C9B683-B56D-412D-80F7-143A3A97D569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工作完成情况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SmartArt Placeholder 10">
            <a:extLst>
              <a:ext uri="{FF2B5EF4-FFF2-40B4-BE49-F238E27FC236}">
                <a16:creationId xmlns:a16="http://schemas.microsoft.com/office/drawing/2014/main" id="{B357A623-103A-48EC-90C0-D45899284A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2531415"/>
              </p:ext>
            </p:extLst>
          </p:nvPr>
        </p:nvGraphicFramePr>
        <p:xfrm>
          <a:off x="679047" y="1642038"/>
          <a:ext cx="4572001" cy="4095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8" name="组合 7">
            <a:extLst>
              <a:ext uri="{FF2B5EF4-FFF2-40B4-BE49-F238E27FC236}">
                <a16:creationId xmlns:a16="http://schemas.microsoft.com/office/drawing/2014/main" id="{EE7523A0-BD17-4DDA-89E5-EC5871137B3B}"/>
              </a:ext>
            </a:extLst>
          </p:cNvPr>
          <p:cNvGrpSpPr/>
          <p:nvPr/>
        </p:nvGrpSpPr>
        <p:grpSpPr>
          <a:xfrm>
            <a:off x="6212543" y="1955847"/>
            <a:ext cx="4917651" cy="3669221"/>
            <a:chOff x="988601" y="1844101"/>
            <a:chExt cx="4917651" cy="3669221"/>
          </a:xfrm>
        </p:grpSpPr>
        <p:sp>
          <p:nvSpPr>
            <p:cNvPr id="9" name=" 221">
              <a:extLst>
                <a:ext uri="{FF2B5EF4-FFF2-40B4-BE49-F238E27FC236}">
                  <a16:creationId xmlns:a16="http://schemas.microsoft.com/office/drawing/2014/main" id="{5D5DC562-2B30-4B3B-8014-5CD088F065F7}"/>
                </a:ext>
              </a:extLst>
            </p:cNvPr>
            <p:cNvSpPr/>
            <p:nvPr/>
          </p:nvSpPr>
          <p:spPr>
            <a:xfrm rot="5400000">
              <a:off x="988600" y="1995861"/>
              <a:ext cx="399044" cy="399042"/>
            </a:xfrm>
            <a:custGeom>
              <a:avLst/>
              <a:gdLst/>
              <a:ahLst/>
              <a:cxnLst/>
              <a:rect l="l" t="t" r="r" b="b"/>
              <a:pathLst>
                <a:path w="751403" h="647761">
                  <a:moveTo>
                    <a:pt x="375702" y="0"/>
                  </a:moveTo>
                  <a:lnTo>
                    <a:pt x="751403" y="647761"/>
                  </a:lnTo>
                  <a:lnTo>
                    <a:pt x="745416" y="647761"/>
                  </a:lnTo>
                  <a:lnTo>
                    <a:pt x="375702" y="432047"/>
                  </a:lnTo>
                  <a:lnTo>
                    <a:pt x="5987" y="647761"/>
                  </a:lnTo>
                  <a:lnTo>
                    <a:pt x="0" y="64776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 221">
              <a:extLst>
                <a:ext uri="{FF2B5EF4-FFF2-40B4-BE49-F238E27FC236}">
                  <a16:creationId xmlns:a16="http://schemas.microsoft.com/office/drawing/2014/main" id="{9748DAD1-7F43-48E7-A4DF-56C932D0E7AD}"/>
                </a:ext>
              </a:extLst>
            </p:cNvPr>
            <p:cNvSpPr/>
            <p:nvPr/>
          </p:nvSpPr>
          <p:spPr>
            <a:xfrm rot="5400000">
              <a:off x="988600" y="3419532"/>
              <a:ext cx="399044" cy="399042"/>
            </a:xfrm>
            <a:custGeom>
              <a:avLst/>
              <a:gdLst/>
              <a:ahLst/>
              <a:cxnLst/>
              <a:rect l="l" t="t" r="r" b="b"/>
              <a:pathLst>
                <a:path w="751403" h="647761">
                  <a:moveTo>
                    <a:pt x="375702" y="0"/>
                  </a:moveTo>
                  <a:lnTo>
                    <a:pt x="751403" y="647761"/>
                  </a:lnTo>
                  <a:lnTo>
                    <a:pt x="745416" y="647761"/>
                  </a:lnTo>
                  <a:lnTo>
                    <a:pt x="375702" y="432047"/>
                  </a:lnTo>
                  <a:lnTo>
                    <a:pt x="5987" y="647761"/>
                  </a:lnTo>
                  <a:lnTo>
                    <a:pt x="0" y="64776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 221">
              <a:extLst>
                <a:ext uri="{FF2B5EF4-FFF2-40B4-BE49-F238E27FC236}">
                  <a16:creationId xmlns:a16="http://schemas.microsoft.com/office/drawing/2014/main" id="{0258753A-D535-41E4-BD9A-2AFFBCA8D5CB}"/>
                </a:ext>
              </a:extLst>
            </p:cNvPr>
            <p:cNvSpPr/>
            <p:nvPr/>
          </p:nvSpPr>
          <p:spPr>
            <a:xfrm rot="5400000">
              <a:off x="988600" y="4760205"/>
              <a:ext cx="399044" cy="399042"/>
            </a:xfrm>
            <a:custGeom>
              <a:avLst/>
              <a:gdLst/>
              <a:ahLst/>
              <a:cxnLst/>
              <a:rect l="l" t="t" r="r" b="b"/>
              <a:pathLst>
                <a:path w="751403" h="647761">
                  <a:moveTo>
                    <a:pt x="375702" y="0"/>
                  </a:moveTo>
                  <a:lnTo>
                    <a:pt x="751403" y="647761"/>
                  </a:lnTo>
                  <a:lnTo>
                    <a:pt x="745416" y="647761"/>
                  </a:lnTo>
                  <a:lnTo>
                    <a:pt x="375702" y="432047"/>
                  </a:lnTo>
                  <a:lnTo>
                    <a:pt x="5987" y="647761"/>
                  </a:lnTo>
                  <a:lnTo>
                    <a:pt x="0" y="64776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F23CD23B-6D9B-43C8-AB03-4ADC5C50AED6}"/>
                </a:ext>
              </a:extLst>
            </p:cNvPr>
            <p:cNvGrpSpPr/>
            <p:nvPr/>
          </p:nvGrpSpPr>
          <p:grpSpPr>
            <a:xfrm>
              <a:off x="1494831" y="1844101"/>
              <a:ext cx="4374277" cy="925995"/>
              <a:chOff x="1531974" y="1624494"/>
              <a:chExt cx="4374277" cy="1300153"/>
            </a:xfrm>
          </p:grpSpPr>
          <p:sp>
            <p:nvSpPr>
              <p:cNvPr id="19" name="文本框 36">
                <a:extLst>
                  <a:ext uri="{FF2B5EF4-FFF2-40B4-BE49-F238E27FC236}">
                    <a16:creationId xmlns:a16="http://schemas.microsoft.com/office/drawing/2014/main" id="{55C5C448-4BE8-4DFB-A4F6-F96AA0C36013}"/>
                  </a:ext>
                </a:extLst>
              </p:cNvPr>
              <p:cNvSpPr txBox="1"/>
              <p:nvPr/>
            </p:nvSpPr>
            <p:spPr>
              <a:xfrm>
                <a:off x="1531974" y="1624494"/>
                <a:ext cx="3695989" cy="6482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20" name="Text Placeholder 32">
                <a:extLst>
                  <a:ext uri="{FF2B5EF4-FFF2-40B4-BE49-F238E27FC236}">
                    <a16:creationId xmlns:a16="http://schemas.microsoft.com/office/drawing/2014/main" id="{D50B9CE6-6B7F-4CE4-9353-77CCB4CB0A3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8191" y="2192527"/>
                <a:ext cx="4218060" cy="732120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  <p:sp>
          <p:nvSpPr>
            <p:cNvPr id="14" name="文本框 36">
              <a:extLst>
                <a:ext uri="{FF2B5EF4-FFF2-40B4-BE49-F238E27FC236}">
                  <a16:creationId xmlns:a16="http://schemas.microsoft.com/office/drawing/2014/main" id="{057CE826-4AB2-43B5-9110-AD3468341E9B}"/>
                </a:ext>
              </a:extLst>
            </p:cNvPr>
            <p:cNvSpPr txBox="1"/>
            <p:nvPr/>
          </p:nvSpPr>
          <p:spPr>
            <a:xfrm>
              <a:off x="1531975" y="3313438"/>
              <a:ext cx="3695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15" name="Text Placeholder 32">
              <a:extLst>
                <a:ext uri="{FF2B5EF4-FFF2-40B4-BE49-F238E27FC236}">
                  <a16:creationId xmlns:a16="http://schemas.microsoft.com/office/drawing/2014/main" id="{3E302F12-D1CB-427A-A401-25700A5F27D3}"/>
                </a:ext>
              </a:extLst>
            </p:cNvPr>
            <p:cNvSpPr txBox="1">
              <a:spLocks/>
            </p:cNvSpPr>
            <p:nvPr/>
          </p:nvSpPr>
          <p:spPr>
            <a:xfrm>
              <a:off x="1688192" y="3718002"/>
              <a:ext cx="4218060" cy="52143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FD2FBA82-9C68-402C-AC92-4472314BB2C2}"/>
                </a:ext>
              </a:extLst>
            </p:cNvPr>
            <p:cNvGrpSpPr/>
            <p:nvPr/>
          </p:nvGrpSpPr>
          <p:grpSpPr>
            <a:xfrm>
              <a:off x="1531975" y="4587327"/>
              <a:ext cx="4374277" cy="925995"/>
              <a:chOff x="1531974" y="1624494"/>
              <a:chExt cx="4374277" cy="1300153"/>
            </a:xfrm>
          </p:grpSpPr>
          <p:sp>
            <p:nvSpPr>
              <p:cNvPr id="17" name="文本框 36">
                <a:extLst>
                  <a:ext uri="{FF2B5EF4-FFF2-40B4-BE49-F238E27FC236}">
                    <a16:creationId xmlns:a16="http://schemas.microsoft.com/office/drawing/2014/main" id="{16F427D5-E50A-4E46-A7AF-4BD9E22252CF}"/>
                  </a:ext>
                </a:extLst>
              </p:cNvPr>
              <p:cNvSpPr txBox="1"/>
              <p:nvPr/>
            </p:nvSpPr>
            <p:spPr>
              <a:xfrm>
                <a:off x="1531974" y="1624494"/>
                <a:ext cx="3695989" cy="6482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YOUR TEXT </a:t>
                </a:r>
              </a:p>
            </p:txBody>
          </p:sp>
          <p:sp>
            <p:nvSpPr>
              <p:cNvPr id="18" name="Text Placeholder 32">
                <a:extLst>
                  <a:ext uri="{FF2B5EF4-FFF2-40B4-BE49-F238E27FC236}">
                    <a16:creationId xmlns:a16="http://schemas.microsoft.com/office/drawing/2014/main" id="{8470DEE3-00E7-43E9-976F-66C70506CA7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8191" y="2192527"/>
                <a:ext cx="4218060" cy="732120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Lemon drops oat cake oat cake sugar plum. Jelly beans macaroon I love topping danish cake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492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rgbClr val="FFFFFF"/>
            </a:gs>
            <a:gs pos="41000">
              <a:srgbClr val="FFFFFF"/>
            </a:gs>
            <a:gs pos="68000">
              <a:srgbClr val="FDFEFF"/>
            </a:gs>
            <a:gs pos="100000">
              <a:srgbClr val="FCFD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6800DC24-85D4-4E8B-921A-7EFAC1E85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1" t="38404" r="5556" b="61569"/>
          <a:stretch>
            <a:fillRect/>
          </a:stretch>
        </p:blipFill>
        <p:spPr>
          <a:xfrm>
            <a:off x="9979720" y="1583982"/>
            <a:ext cx="291" cy="1821"/>
          </a:xfrm>
          <a:custGeom>
            <a:avLst/>
            <a:gdLst>
              <a:gd name="connsiteX0" fmla="*/ 291 w 291"/>
              <a:gd name="connsiteY0" fmla="*/ 0 h 1821"/>
              <a:gd name="connsiteX1" fmla="*/ 197 w 291"/>
              <a:gd name="connsiteY1" fmla="*/ 600 h 1821"/>
              <a:gd name="connsiteX2" fmla="*/ 106 w 291"/>
              <a:gd name="connsiteY2" fmla="*/ 1148 h 1821"/>
              <a:gd name="connsiteX3" fmla="*/ 291 w 291"/>
              <a:gd name="connsiteY3" fmla="*/ 0 h 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" h="1821">
                <a:moveTo>
                  <a:pt x="291" y="0"/>
                </a:moveTo>
                <a:lnTo>
                  <a:pt x="197" y="600"/>
                </a:lnTo>
                <a:cubicBezTo>
                  <a:pt x="-16" y="1943"/>
                  <a:pt x="-70" y="2257"/>
                  <a:pt x="106" y="1148"/>
                </a:cubicBezTo>
                <a:lnTo>
                  <a:pt x="291" y="0"/>
                </a:lnTo>
                <a:close/>
              </a:path>
            </a:pathLst>
          </a:cu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563D65F-39ED-45B9-901C-AB59F193F5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47" t="38521" r="40734" b="61439"/>
          <a:stretch>
            <a:fillRect/>
          </a:stretch>
        </p:blipFill>
        <p:spPr>
          <a:xfrm>
            <a:off x="6359307" y="1592007"/>
            <a:ext cx="1953" cy="2698"/>
          </a:xfrm>
          <a:custGeom>
            <a:avLst/>
            <a:gdLst>
              <a:gd name="connsiteX0" fmla="*/ 1510 w 1953"/>
              <a:gd name="connsiteY0" fmla="*/ 674 h 2698"/>
              <a:gd name="connsiteX1" fmla="*/ 0 w 1953"/>
              <a:gd name="connsiteY1" fmla="*/ 2698 h 2698"/>
              <a:gd name="connsiteX2" fmla="*/ 416 w 1953"/>
              <a:gd name="connsiteY2" fmla="*/ 2094 h 2698"/>
              <a:gd name="connsiteX3" fmla="*/ 1510 w 1953"/>
              <a:gd name="connsiteY3" fmla="*/ 674 h 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3" h="2698">
                <a:moveTo>
                  <a:pt x="1510" y="674"/>
                </a:moveTo>
                <a:lnTo>
                  <a:pt x="0" y="2698"/>
                </a:lnTo>
                <a:lnTo>
                  <a:pt x="416" y="2094"/>
                </a:lnTo>
                <a:cubicBezTo>
                  <a:pt x="2142" y="-333"/>
                  <a:pt x="2272" y="-423"/>
                  <a:pt x="1510" y="674"/>
                </a:cubicBezTo>
                <a:close/>
              </a:path>
            </a:pathLst>
          </a:custGeom>
        </p:spPr>
      </p:pic>
      <p:sp>
        <p:nvSpPr>
          <p:cNvPr id="11" name="等腰三角形 10">
            <a:extLst>
              <a:ext uri="{FF2B5EF4-FFF2-40B4-BE49-F238E27FC236}">
                <a16:creationId xmlns:a16="http://schemas.microsoft.com/office/drawing/2014/main" id="{B63C5C33-A578-41C0-B72D-347522249DA3}"/>
              </a:ext>
            </a:extLst>
          </p:cNvPr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653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306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959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612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3265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39918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570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224" algn="l" defTabSz="1313306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C9B683-B56D-412D-80F7-143A3A97D569}"/>
              </a:ext>
            </a:extLst>
          </p:cNvPr>
          <p:cNvSpPr txBox="1"/>
          <p:nvPr/>
        </p:nvSpPr>
        <p:spPr>
          <a:xfrm>
            <a:off x="589115" y="279035"/>
            <a:ext cx="3489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工作完成情况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6123625A-4DBB-40CB-B748-93A08C850BE5}"/>
              </a:ext>
            </a:extLst>
          </p:cNvPr>
          <p:cNvGrpSpPr/>
          <p:nvPr/>
        </p:nvGrpSpPr>
        <p:grpSpPr>
          <a:xfrm>
            <a:off x="1176371" y="2443015"/>
            <a:ext cx="9839259" cy="3157938"/>
            <a:chOff x="1092157" y="2443015"/>
            <a:chExt cx="9839259" cy="3157938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45EA2F66-AB0A-438D-B24F-C9AC4F42CDE1}"/>
                </a:ext>
              </a:extLst>
            </p:cNvPr>
            <p:cNvGrpSpPr/>
            <p:nvPr/>
          </p:nvGrpSpPr>
          <p:grpSpPr>
            <a:xfrm>
              <a:off x="1093178" y="2462116"/>
              <a:ext cx="996056" cy="998096"/>
              <a:chOff x="1140965" y="2181435"/>
              <a:chExt cx="996056" cy="998096"/>
            </a:xfrm>
          </p:grpSpPr>
          <p:sp>
            <p:nvSpPr>
              <p:cNvPr id="27" name="Oval 5">
                <a:extLst>
                  <a:ext uri="{FF2B5EF4-FFF2-40B4-BE49-F238E27FC236}">
                    <a16:creationId xmlns:a16="http://schemas.microsoft.com/office/drawing/2014/main" id="{652A1C32-7CCE-4FA1-A7DE-AF089EF113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700000">
                <a:off x="1139945" y="2182455"/>
                <a:ext cx="998096" cy="996056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310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0CF6FDA7-E4EE-4F2D-B496-B04C56989D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85620" y="2384658"/>
                <a:ext cx="521958" cy="520890"/>
              </a:xfrm>
              <a:custGeom>
                <a:avLst/>
                <a:gdLst>
                  <a:gd name="T0" fmla="*/ 347 w 376"/>
                  <a:gd name="T1" fmla="*/ 284 h 376"/>
                  <a:gd name="T2" fmla="*/ 347 w 376"/>
                  <a:gd name="T3" fmla="*/ 238 h 376"/>
                  <a:gd name="T4" fmla="*/ 278 w 376"/>
                  <a:gd name="T5" fmla="*/ 169 h 376"/>
                  <a:gd name="T6" fmla="*/ 238 w 376"/>
                  <a:gd name="T7" fmla="*/ 169 h 376"/>
                  <a:gd name="T8" fmla="*/ 207 w 376"/>
                  <a:gd name="T9" fmla="*/ 148 h 376"/>
                  <a:gd name="T10" fmla="*/ 207 w 376"/>
                  <a:gd name="T11" fmla="*/ 92 h 376"/>
                  <a:gd name="T12" fmla="*/ 236 w 376"/>
                  <a:gd name="T13" fmla="*/ 48 h 376"/>
                  <a:gd name="T14" fmla="*/ 188 w 376"/>
                  <a:gd name="T15" fmla="*/ 0 h 376"/>
                  <a:gd name="T16" fmla="*/ 140 w 376"/>
                  <a:gd name="T17" fmla="*/ 48 h 376"/>
                  <a:gd name="T18" fmla="*/ 169 w 376"/>
                  <a:gd name="T19" fmla="*/ 92 h 376"/>
                  <a:gd name="T20" fmla="*/ 169 w 376"/>
                  <a:gd name="T21" fmla="*/ 148 h 376"/>
                  <a:gd name="T22" fmla="*/ 138 w 376"/>
                  <a:gd name="T23" fmla="*/ 169 h 376"/>
                  <a:gd name="T24" fmla="*/ 98 w 376"/>
                  <a:gd name="T25" fmla="*/ 169 h 376"/>
                  <a:gd name="T26" fmla="*/ 29 w 376"/>
                  <a:gd name="T27" fmla="*/ 238 h 376"/>
                  <a:gd name="T28" fmla="*/ 29 w 376"/>
                  <a:gd name="T29" fmla="*/ 284 h 376"/>
                  <a:gd name="T30" fmla="*/ 0 w 376"/>
                  <a:gd name="T31" fmla="*/ 328 h 376"/>
                  <a:gd name="T32" fmla="*/ 48 w 376"/>
                  <a:gd name="T33" fmla="*/ 376 h 376"/>
                  <a:gd name="T34" fmla="*/ 96 w 376"/>
                  <a:gd name="T35" fmla="*/ 328 h 376"/>
                  <a:gd name="T36" fmla="*/ 67 w 376"/>
                  <a:gd name="T37" fmla="*/ 284 h 376"/>
                  <a:gd name="T38" fmla="*/ 67 w 376"/>
                  <a:gd name="T39" fmla="*/ 238 h 376"/>
                  <a:gd name="T40" fmla="*/ 98 w 376"/>
                  <a:gd name="T41" fmla="*/ 207 h 376"/>
                  <a:gd name="T42" fmla="*/ 138 w 376"/>
                  <a:gd name="T43" fmla="*/ 207 h 376"/>
                  <a:gd name="T44" fmla="*/ 169 w 376"/>
                  <a:gd name="T45" fmla="*/ 202 h 376"/>
                  <a:gd name="T46" fmla="*/ 169 w 376"/>
                  <a:gd name="T47" fmla="*/ 284 h 376"/>
                  <a:gd name="T48" fmla="*/ 140 w 376"/>
                  <a:gd name="T49" fmla="*/ 328 h 376"/>
                  <a:gd name="T50" fmla="*/ 188 w 376"/>
                  <a:gd name="T51" fmla="*/ 376 h 376"/>
                  <a:gd name="T52" fmla="*/ 236 w 376"/>
                  <a:gd name="T53" fmla="*/ 328 h 376"/>
                  <a:gd name="T54" fmla="*/ 207 w 376"/>
                  <a:gd name="T55" fmla="*/ 284 h 376"/>
                  <a:gd name="T56" fmla="*/ 207 w 376"/>
                  <a:gd name="T57" fmla="*/ 202 h 376"/>
                  <a:gd name="T58" fmla="*/ 238 w 376"/>
                  <a:gd name="T59" fmla="*/ 207 h 376"/>
                  <a:gd name="T60" fmla="*/ 278 w 376"/>
                  <a:gd name="T61" fmla="*/ 207 h 376"/>
                  <a:gd name="T62" fmla="*/ 309 w 376"/>
                  <a:gd name="T63" fmla="*/ 238 h 376"/>
                  <a:gd name="T64" fmla="*/ 309 w 376"/>
                  <a:gd name="T65" fmla="*/ 284 h 376"/>
                  <a:gd name="T66" fmla="*/ 280 w 376"/>
                  <a:gd name="T67" fmla="*/ 328 h 376"/>
                  <a:gd name="T68" fmla="*/ 328 w 376"/>
                  <a:gd name="T69" fmla="*/ 376 h 376"/>
                  <a:gd name="T70" fmla="*/ 376 w 376"/>
                  <a:gd name="T71" fmla="*/ 328 h 376"/>
                  <a:gd name="T72" fmla="*/ 347 w 376"/>
                  <a:gd name="T73" fmla="*/ 284 h 376"/>
                  <a:gd name="T74" fmla="*/ 75 w 376"/>
                  <a:gd name="T75" fmla="*/ 328 h 376"/>
                  <a:gd name="T76" fmla="*/ 48 w 376"/>
                  <a:gd name="T77" fmla="*/ 356 h 376"/>
                  <a:gd name="T78" fmla="*/ 20 w 376"/>
                  <a:gd name="T79" fmla="*/ 328 h 376"/>
                  <a:gd name="T80" fmla="*/ 48 w 376"/>
                  <a:gd name="T81" fmla="*/ 300 h 376"/>
                  <a:gd name="T82" fmla="*/ 75 w 376"/>
                  <a:gd name="T83" fmla="*/ 328 h 376"/>
                  <a:gd name="T84" fmla="*/ 160 w 376"/>
                  <a:gd name="T85" fmla="*/ 48 h 376"/>
                  <a:gd name="T86" fmla="*/ 188 w 376"/>
                  <a:gd name="T87" fmla="*/ 20 h 376"/>
                  <a:gd name="T88" fmla="*/ 215 w 376"/>
                  <a:gd name="T89" fmla="*/ 48 h 376"/>
                  <a:gd name="T90" fmla="*/ 188 w 376"/>
                  <a:gd name="T91" fmla="*/ 76 h 376"/>
                  <a:gd name="T92" fmla="*/ 160 w 376"/>
                  <a:gd name="T93" fmla="*/ 48 h 376"/>
                  <a:gd name="T94" fmla="*/ 215 w 376"/>
                  <a:gd name="T95" fmla="*/ 328 h 376"/>
                  <a:gd name="T96" fmla="*/ 188 w 376"/>
                  <a:gd name="T97" fmla="*/ 356 h 376"/>
                  <a:gd name="T98" fmla="*/ 160 w 376"/>
                  <a:gd name="T99" fmla="*/ 328 h 376"/>
                  <a:gd name="T100" fmla="*/ 188 w 376"/>
                  <a:gd name="T101" fmla="*/ 300 h 376"/>
                  <a:gd name="T102" fmla="*/ 215 w 376"/>
                  <a:gd name="T103" fmla="*/ 328 h 376"/>
                  <a:gd name="T104" fmla="*/ 328 w 376"/>
                  <a:gd name="T105" fmla="*/ 356 h 376"/>
                  <a:gd name="T106" fmla="*/ 300 w 376"/>
                  <a:gd name="T107" fmla="*/ 328 h 376"/>
                  <a:gd name="T108" fmla="*/ 328 w 376"/>
                  <a:gd name="T109" fmla="*/ 300 h 376"/>
                  <a:gd name="T110" fmla="*/ 355 w 376"/>
                  <a:gd name="T111" fmla="*/ 328 h 376"/>
                  <a:gd name="T112" fmla="*/ 328 w 376"/>
                  <a:gd name="T113" fmla="*/ 356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76" h="376">
                    <a:moveTo>
                      <a:pt x="347" y="284"/>
                    </a:moveTo>
                    <a:cubicBezTo>
                      <a:pt x="347" y="238"/>
                      <a:pt x="347" y="238"/>
                      <a:pt x="347" y="238"/>
                    </a:cubicBezTo>
                    <a:cubicBezTo>
                      <a:pt x="347" y="210"/>
                      <a:pt x="328" y="169"/>
                      <a:pt x="278" y="169"/>
                    </a:cubicBezTo>
                    <a:cubicBezTo>
                      <a:pt x="238" y="169"/>
                      <a:pt x="238" y="169"/>
                      <a:pt x="238" y="169"/>
                    </a:cubicBezTo>
                    <a:cubicBezTo>
                      <a:pt x="210" y="169"/>
                      <a:pt x="207" y="155"/>
                      <a:pt x="207" y="148"/>
                    </a:cubicBezTo>
                    <a:cubicBezTo>
                      <a:pt x="207" y="92"/>
                      <a:pt x="207" y="92"/>
                      <a:pt x="207" y="92"/>
                    </a:cubicBezTo>
                    <a:cubicBezTo>
                      <a:pt x="224" y="85"/>
                      <a:pt x="236" y="68"/>
                      <a:pt x="236" y="48"/>
                    </a:cubicBezTo>
                    <a:cubicBezTo>
                      <a:pt x="236" y="21"/>
                      <a:pt x="214" y="0"/>
                      <a:pt x="188" y="0"/>
                    </a:cubicBezTo>
                    <a:cubicBezTo>
                      <a:pt x="161" y="0"/>
                      <a:pt x="140" y="21"/>
                      <a:pt x="140" y="48"/>
                    </a:cubicBezTo>
                    <a:cubicBezTo>
                      <a:pt x="140" y="68"/>
                      <a:pt x="152" y="85"/>
                      <a:pt x="169" y="92"/>
                    </a:cubicBezTo>
                    <a:cubicBezTo>
                      <a:pt x="169" y="148"/>
                      <a:pt x="169" y="148"/>
                      <a:pt x="169" y="148"/>
                    </a:cubicBezTo>
                    <a:cubicBezTo>
                      <a:pt x="169" y="153"/>
                      <a:pt x="167" y="169"/>
                      <a:pt x="138" y="169"/>
                    </a:cubicBezTo>
                    <a:cubicBezTo>
                      <a:pt x="98" y="169"/>
                      <a:pt x="98" y="169"/>
                      <a:pt x="98" y="169"/>
                    </a:cubicBezTo>
                    <a:cubicBezTo>
                      <a:pt x="47" y="169"/>
                      <a:pt x="29" y="210"/>
                      <a:pt x="29" y="238"/>
                    </a:cubicBezTo>
                    <a:cubicBezTo>
                      <a:pt x="29" y="284"/>
                      <a:pt x="29" y="284"/>
                      <a:pt x="29" y="284"/>
                    </a:cubicBezTo>
                    <a:cubicBezTo>
                      <a:pt x="12" y="291"/>
                      <a:pt x="0" y="308"/>
                      <a:pt x="0" y="328"/>
                    </a:cubicBezTo>
                    <a:cubicBezTo>
                      <a:pt x="0" y="354"/>
                      <a:pt x="21" y="376"/>
                      <a:pt x="48" y="376"/>
                    </a:cubicBezTo>
                    <a:cubicBezTo>
                      <a:pt x="74" y="376"/>
                      <a:pt x="96" y="354"/>
                      <a:pt x="96" y="328"/>
                    </a:cubicBezTo>
                    <a:cubicBezTo>
                      <a:pt x="96" y="308"/>
                      <a:pt x="84" y="291"/>
                      <a:pt x="67" y="284"/>
                    </a:cubicBezTo>
                    <a:cubicBezTo>
                      <a:pt x="67" y="238"/>
                      <a:pt x="67" y="238"/>
                      <a:pt x="67" y="238"/>
                    </a:cubicBezTo>
                    <a:cubicBezTo>
                      <a:pt x="67" y="233"/>
                      <a:pt x="68" y="207"/>
                      <a:pt x="98" y="207"/>
                    </a:cubicBezTo>
                    <a:cubicBezTo>
                      <a:pt x="138" y="207"/>
                      <a:pt x="138" y="207"/>
                      <a:pt x="138" y="207"/>
                    </a:cubicBezTo>
                    <a:cubicBezTo>
                      <a:pt x="150" y="207"/>
                      <a:pt x="160" y="205"/>
                      <a:pt x="169" y="202"/>
                    </a:cubicBezTo>
                    <a:cubicBezTo>
                      <a:pt x="169" y="284"/>
                      <a:pt x="169" y="284"/>
                      <a:pt x="169" y="284"/>
                    </a:cubicBezTo>
                    <a:cubicBezTo>
                      <a:pt x="152" y="291"/>
                      <a:pt x="140" y="308"/>
                      <a:pt x="140" y="328"/>
                    </a:cubicBezTo>
                    <a:cubicBezTo>
                      <a:pt x="140" y="354"/>
                      <a:pt x="161" y="376"/>
                      <a:pt x="188" y="376"/>
                    </a:cubicBezTo>
                    <a:cubicBezTo>
                      <a:pt x="214" y="376"/>
                      <a:pt x="236" y="354"/>
                      <a:pt x="236" y="328"/>
                    </a:cubicBezTo>
                    <a:cubicBezTo>
                      <a:pt x="236" y="308"/>
                      <a:pt x="224" y="291"/>
                      <a:pt x="207" y="284"/>
                    </a:cubicBezTo>
                    <a:cubicBezTo>
                      <a:pt x="207" y="202"/>
                      <a:pt x="207" y="202"/>
                      <a:pt x="207" y="202"/>
                    </a:cubicBezTo>
                    <a:cubicBezTo>
                      <a:pt x="215" y="205"/>
                      <a:pt x="226" y="207"/>
                      <a:pt x="238" y="207"/>
                    </a:cubicBezTo>
                    <a:cubicBezTo>
                      <a:pt x="278" y="207"/>
                      <a:pt x="278" y="207"/>
                      <a:pt x="278" y="207"/>
                    </a:cubicBezTo>
                    <a:cubicBezTo>
                      <a:pt x="306" y="207"/>
                      <a:pt x="309" y="231"/>
                      <a:pt x="309" y="238"/>
                    </a:cubicBezTo>
                    <a:cubicBezTo>
                      <a:pt x="309" y="284"/>
                      <a:pt x="309" y="284"/>
                      <a:pt x="309" y="284"/>
                    </a:cubicBezTo>
                    <a:cubicBezTo>
                      <a:pt x="292" y="291"/>
                      <a:pt x="280" y="308"/>
                      <a:pt x="280" y="328"/>
                    </a:cubicBezTo>
                    <a:cubicBezTo>
                      <a:pt x="280" y="354"/>
                      <a:pt x="301" y="376"/>
                      <a:pt x="328" y="376"/>
                    </a:cubicBezTo>
                    <a:cubicBezTo>
                      <a:pt x="354" y="376"/>
                      <a:pt x="376" y="354"/>
                      <a:pt x="376" y="328"/>
                    </a:cubicBezTo>
                    <a:cubicBezTo>
                      <a:pt x="376" y="308"/>
                      <a:pt x="364" y="291"/>
                      <a:pt x="347" y="284"/>
                    </a:cubicBezTo>
                    <a:close/>
                    <a:moveTo>
                      <a:pt x="75" y="328"/>
                    </a:moveTo>
                    <a:cubicBezTo>
                      <a:pt x="75" y="343"/>
                      <a:pt x="63" y="356"/>
                      <a:pt x="48" y="356"/>
                    </a:cubicBezTo>
                    <a:cubicBezTo>
                      <a:pt x="32" y="356"/>
                      <a:pt x="20" y="343"/>
                      <a:pt x="20" y="328"/>
                    </a:cubicBezTo>
                    <a:cubicBezTo>
                      <a:pt x="20" y="313"/>
                      <a:pt x="32" y="300"/>
                      <a:pt x="48" y="300"/>
                    </a:cubicBezTo>
                    <a:cubicBezTo>
                      <a:pt x="63" y="300"/>
                      <a:pt x="75" y="313"/>
                      <a:pt x="75" y="328"/>
                    </a:cubicBezTo>
                    <a:close/>
                    <a:moveTo>
                      <a:pt x="160" y="48"/>
                    </a:moveTo>
                    <a:cubicBezTo>
                      <a:pt x="160" y="33"/>
                      <a:pt x="172" y="20"/>
                      <a:pt x="188" y="20"/>
                    </a:cubicBezTo>
                    <a:cubicBezTo>
                      <a:pt x="203" y="20"/>
                      <a:pt x="215" y="33"/>
                      <a:pt x="215" y="48"/>
                    </a:cubicBezTo>
                    <a:cubicBezTo>
                      <a:pt x="215" y="63"/>
                      <a:pt x="203" y="76"/>
                      <a:pt x="188" y="76"/>
                    </a:cubicBezTo>
                    <a:cubicBezTo>
                      <a:pt x="172" y="76"/>
                      <a:pt x="160" y="63"/>
                      <a:pt x="160" y="48"/>
                    </a:cubicBezTo>
                    <a:close/>
                    <a:moveTo>
                      <a:pt x="215" y="328"/>
                    </a:moveTo>
                    <a:cubicBezTo>
                      <a:pt x="215" y="343"/>
                      <a:pt x="203" y="356"/>
                      <a:pt x="188" y="356"/>
                    </a:cubicBezTo>
                    <a:cubicBezTo>
                      <a:pt x="172" y="356"/>
                      <a:pt x="160" y="343"/>
                      <a:pt x="160" y="328"/>
                    </a:cubicBezTo>
                    <a:cubicBezTo>
                      <a:pt x="160" y="313"/>
                      <a:pt x="172" y="300"/>
                      <a:pt x="188" y="300"/>
                    </a:cubicBezTo>
                    <a:cubicBezTo>
                      <a:pt x="203" y="300"/>
                      <a:pt x="215" y="313"/>
                      <a:pt x="215" y="328"/>
                    </a:cubicBezTo>
                    <a:close/>
                    <a:moveTo>
                      <a:pt x="328" y="356"/>
                    </a:moveTo>
                    <a:cubicBezTo>
                      <a:pt x="312" y="356"/>
                      <a:pt x="300" y="343"/>
                      <a:pt x="300" y="328"/>
                    </a:cubicBezTo>
                    <a:cubicBezTo>
                      <a:pt x="300" y="313"/>
                      <a:pt x="312" y="300"/>
                      <a:pt x="328" y="300"/>
                    </a:cubicBezTo>
                    <a:cubicBezTo>
                      <a:pt x="343" y="300"/>
                      <a:pt x="355" y="313"/>
                      <a:pt x="355" y="328"/>
                    </a:cubicBezTo>
                    <a:cubicBezTo>
                      <a:pt x="355" y="343"/>
                      <a:pt x="343" y="356"/>
                      <a:pt x="328" y="356"/>
                    </a:cubicBezTo>
                    <a:close/>
                  </a:path>
                </a:pathLst>
              </a:custGeom>
              <a:solidFill>
                <a:srgbClr val="F8F8F9"/>
              </a:solidFill>
              <a:ln>
                <a:noFill/>
              </a:ln>
            </p:spPr>
            <p:txBody>
              <a:bodyPr lIns="121682" tIns="60841" rIns="121682" bIns="6084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3F8E5740-A984-42BD-95D8-E6DB3E4A5104}"/>
                </a:ext>
              </a:extLst>
            </p:cNvPr>
            <p:cNvGrpSpPr/>
            <p:nvPr/>
          </p:nvGrpSpPr>
          <p:grpSpPr>
            <a:xfrm>
              <a:off x="6379546" y="2458525"/>
              <a:ext cx="998096" cy="998097"/>
              <a:chOff x="6427333" y="2177844"/>
              <a:chExt cx="998096" cy="998097"/>
            </a:xfrm>
          </p:grpSpPr>
          <p:sp>
            <p:nvSpPr>
              <p:cNvPr id="25" name="Oval 26">
                <a:extLst>
                  <a:ext uri="{FF2B5EF4-FFF2-40B4-BE49-F238E27FC236}">
                    <a16:creationId xmlns:a16="http://schemas.microsoft.com/office/drawing/2014/main" id="{BCD9E88B-F14A-41EC-B9BE-01FAEB78AC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700000">
                <a:off x="6427332" y="2177845"/>
                <a:ext cx="998097" cy="998096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310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4929DA78-CA21-4A8D-AF27-03B842DDEE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01474" y="2377739"/>
                <a:ext cx="622649" cy="637201"/>
              </a:xfrm>
              <a:custGeom>
                <a:avLst/>
                <a:gdLst>
                  <a:gd name="T0" fmla="*/ 121 w 417"/>
                  <a:gd name="T1" fmla="*/ 94 h 426"/>
                  <a:gd name="T2" fmla="*/ 85 w 417"/>
                  <a:gd name="T3" fmla="*/ 341 h 426"/>
                  <a:gd name="T4" fmla="*/ 332 w 417"/>
                  <a:gd name="T5" fmla="*/ 305 h 426"/>
                  <a:gd name="T6" fmla="*/ 267 w 417"/>
                  <a:gd name="T7" fmla="*/ 159 h 426"/>
                  <a:gd name="T8" fmla="*/ 121 w 417"/>
                  <a:gd name="T9" fmla="*/ 94 h 426"/>
                  <a:gd name="T10" fmla="*/ 306 w 417"/>
                  <a:gd name="T11" fmla="*/ 286 h 426"/>
                  <a:gd name="T12" fmla="*/ 199 w 417"/>
                  <a:gd name="T13" fmla="*/ 227 h 426"/>
                  <a:gd name="T14" fmla="*/ 140 w 417"/>
                  <a:gd name="T15" fmla="*/ 120 h 426"/>
                  <a:gd name="T16" fmla="*/ 247 w 417"/>
                  <a:gd name="T17" fmla="*/ 179 h 426"/>
                  <a:gd name="T18" fmla="*/ 306 w 417"/>
                  <a:gd name="T19" fmla="*/ 286 h 426"/>
                  <a:gd name="T20" fmla="*/ 309 w 417"/>
                  <a:gd name="T21" fmla="*/ 128 h 426"/>
                  <a:gd name="T22" fmla="*/ 323 w 417"/>
                  <a:gd name="T23" fmla="*/ 122 h 426"/>
                  <a:gd name="T24" fmla="*/ 361 w 417"/>
                  <a:gd name="T25" fmla="*/ 84 h 426"/>
                  <a:gd name="T26" fmla="*/ 361 w 417"/>
                  <a:gd name="T27" fmla="*/ 56 h 426"/>
                  <a:gd name="T28" fmla="*/ 333 w 417"/>
                  <a:gd name="T29" fmla="*/ 56 h 426"/>
                  <a:gd name="T30" fmla="*/ 295 w 417"/>
                  <a:gd name="T31" fmla="*/ 94 h 426"/>
                  <a:gd name="T32" fmla="*/ 295 w 417"/>
                  <a:gd name="T33" fmla="*/ 122 h 426"/>
                  <a:gd name="T34" fmla="*/ 309 w 417"/>
                  <a:gd name="T35" fmla="*/ 128 h 426"/>
                  <a:gd name="T36" fmla="*/ 237 w 417"/>
                  <a:gd name="T37" fmla="*/ 79 h 426"/>
                  <a:gd name="T38" fmla="*/ 247 w 417"/>
                  <a:gd name="T39" fmla="*/ 81 h 426"/>
                  <a:gd name="T40" fmla="*/ 264 w 417"/>
                  <a:gd name="T41" fmla="*/ 71 h 426"/>
                  <a:gd name="T42" fmla="*/ 286 w 417"/>
                  <a:gd name="T43" fmla="*/ 33 h 426"/>
                  <a:gd name="T44" fmla="*/ 278 w 417"/>
                  <a:gd name="T45" fmla="*/ 5 h 426"/>
                  <a:gd name="T46" fmla="*/ 251 w 417"/>
                  <a:gd name="T47" fmla="*/ 13 h 426"/>
                  <a:gd name="T48" fmla="*/ 229 w 417"/>
                  <a:gd name="T49" fmla="*/ 52 h 426"/>
                  <a:gd name="T50" fmla="*/ 237 w 417"/>
                  <a:gd name="T51" fmla="*/ 79 h 426"/>
                  <a:gd name="T52" fmla="*/ 412 w 417"/>
                  <a:gd name="T53" fmla="*/ 139 h 426"/>
                  <a:gd name="T54" fmla="*/ 385 w 417"/>
                  <a:gd name="T55" fmla="*/ 131 h 426"/>
                  <a:gd name="T56" fmla="*/ 346 w 417"/>
                  <a:gd name="T57" fmla="*/ 153 h 426"/>
                  <a:gd name="T58" fmla="*/ 338 w 417"/>
                  <a:gd name="T59" fmla="*/ 180 h 426"/>
                  <a:gd name="T60" fmla="*/ 356 w 417"/>
                  <a:gd name="T61" fmla="*/ 190 h 426"/>
                  <a:gd name="T62" fmla="*/ 366 w 417"/>
                  <a:gd name="T63" fmla="*/ 188 h 426"/>
                  <a:gd name="T64" fmla="*/ 404 w 417"/>
                  <a:gd name="T65" fmla="*/ 166 h 426"/>
                  <a:gd name="T66" fmla="*/ 412 w 417"/>
                  <a:gd name="T67" fmla="*/ 139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7" h="426">
                    <a:moveTo>
                      <a:pt x="121" y="94"/>
                    </a:moveTo>
                    <a:cubicBezTo>
                      <a:pt x="98" y="116"/>
                      <a:pt x="0" y="256"/>
                      <a:pt x="85" y="341"/>
                    </a:cubicBezTo>
                    <a:cubicBezTo>
                      <a:pt x="170" y="426"/>
                      <a:pt x="309" y="328"/>
                      <a:pt x="332" y="305"/>
                    </a:cubicBezTo>
                    <a:cubicBezTo>
                      <a:pt x="354" y="283"/>
                      <a:pt x="325" y="217"/>
                      <a:pt x="267" y="159"/>
                    </a:cubicBezTo>
                    <a:cubicBezTo>
                      <a:pt x="209" y="101"/>
                      <a:pt x="143" y="72"/>
                      <a:pt x="121" y="94"/>
                    </a:cubicBezTo>
                    <a:close/>
                    <a:moveTo>
                      <a:pt x="306" y="286"/>
                    </a:moveTo>
                    <a:cubicBezTo>
                      <a:pt x="299" y="292"/>
                      <a:pt x="248" y="277"/>
                      <a:pt x="199" y="227"/>
                    </a:cubicBezTo>
                    <a:cubicBezTo>
                      <a:pt x="149" y="178"/>
                      <a:pt x="134" y="127"/>
                      <a:pt x="140" y="120"/>
                    </a:cubicBezTo>
                    <a:cubicBezTo>
                      <a:pt x="147" y="113"/>
                      <a:pt x="198" y="129"/>
                      <a:pt x="247" y="179"/>
                    </a:cubicBezTo>
                    <a:cubicBezTo>
                      <a:pt x="297" y="228"/>
                      <a:pt x="313" y="279"/>
                      <a:pt x="306" y="286"/>
                    </a:cubicBezTo>
                    <a:close/>
                    <a:moveTo>
                      <a:pt x="309" y="128"/>
                    </a:moveTo>
                    <a:cubicBezTo>
                      <a:pt x="314" y="128"/>
                      <a:pt x="319" y="126"/>
                      <a:pt x="323" y="122"/>
                    </a:cubicBezTo>
                    <a:cubicBezTo>
                      <a:pt x="361" y="84"/>
                      <a:pt x="361" y="84"/>
                      <a:pt x="361" y="84"/>
                    </a:cubicBezTo>
                    <a:cubicBezTo>
                      <a:pt x="369" y="76"/>
                      <a:pt x="369" y="64"/>
                      <a:pt x="361" y="56"/>
                    </a:cubicBezTo>
                    <a:cubicBezTo>
                      <a:pt x="353" y="48"/>
                      <a:pt x="341" y="48"/>
                      <a:pt x="333" y="56"/>
                    </a:cubicBezTo>
                    <a:cubicBezTo>
                      <a:pt x="295" y="94"/>
                      <a:pt x="295" y="94"/>
                      <a:pt x="295" y="94"/>
                    </a:cubicBezTo>
                    <a:cubicBezTo>
                      <a:pt x="287" y="102"/>
                      <a:pt x="287" y="115"/>
                      <a:pt x="295" y="122"/>
                    </a:cubicBezTo>
                    <a:cubicBezTo>
                      <a:pt x="299" y="126"/>
                      <a:pt x="304" y="128"/>
                      <a:pt x="309" y="128"/>
                    </a:cubicBezTo>
                    <a:close/>
                    <a:moveTo>
                      <a:pt x="237" y="79"/>
                    </a:moveTo>
                    <a:cubicBezTo>
                      <a:pt x="240" y="81"/>
                      <a:pt x="243" y="81"/>
                      <a:pt x="247" y="81"/>
                    </a:cubicBezTo>
                    <a:cubicBezTo>
                      <a:pt x="254" y="81"/>
                      <a:pt x="260" y="78"/>
                      <a:pt x="264" y="71"/>
                    </a:cubicBezTo>
                    <a:cubicBezTo>
                      <a:pt x="286" y="33"/>
                      <a:pt x="286" y="33"/>
                      <a:pt x="286" y="33"/>
                    </a:cubicBezTo>
                    <a:cubicBezTo>
                      <a:pt x="291" y="23"/>
                      <a:pt x="288" y="11"/>
                      <a:pt x="278" y="5"/>
                    </a:cubicBezTo>
                    <a:cubicBezTo>
                      <a:pt x="268" y="0"/>
                      <a:pt x="256" y="3"/>
                      <a:pt x="251" y="13"/>
                    </a:cubicBezTo>
                    <a:cubicBezTo>
                      <a:pt x="229" y="52"/>
                      <a:pt x="229" y="52"/>
                      <a:pt x="229" y="52"/>
                    </a:cubicBezTo>
                    <a:cubicBezTo>
                      <a:pt x="224" y="61"/>
                      <a:pt x="227" y="73"/>
                      <a:pt x="237" y="79"/>
                    </a:cubicBezTo>
                    <a:close/>
                    <a:moveTo>
                      <a:pt x="412" y="139"/>
                    </a:moveTo>
                    <a:cubicBezTo>
                      <a:pt x="406" y="129"/>
                      <a:pt x="394" y="126"/>
                      <a:pt x="385" y="131"/>
                    </a:cubicBezTo>
                    <a:cubicBezTo>
                      <a:pt x="346" y="153"/>
                      <a:pt x="346" y="153"/>
                      <a:pt x="346" y="153"/>
                    </a:cubicBezTo>
                    <a:cubicBezTo>
                      <a:pt x="336" y="158"/>
                      <a:pt x="333" y="171"/>
                      <a:pt x="338" y="180"/>
                    </a:cubicBezTo>
                    <a:cubicBezTo>
                      <a:pt x="342" y="187"/>
                      <a:pt x="349" y="190"/>
                      <a:pt x="356" y="190"/>
                    </a:cubicBezTo>
                    <a:cubicBezTo>
                      <a:pt x="359" y="190"/>
                      <a:pt x="363" y="190"/>
                      <a:pt x="366" y="188"/>
                    </a:cubicBezTo>
                    <a:cubicBezTo>
                      <a:pt x="404" y="166"/>
                      <a:pt x="404" y="166"/>
                      <a:pt x="404" y="166"/>
                    </a:cubicBezTo>
                    <a:cubicBezTo>
                      <a:pt x="414" y="161"/>
                      <a:pt x="417" y="149"/>
                      <a:pt x="412" y="13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121682" tIns="60841" rIns="121682" bIns="6084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BC8330FA-615F-43E1-86A0-036DD08DAA87}"/>
                </a:ext>
              </a:extLst>
            </p:cNvPr>
            <p:cNvGrpSpPr/>
            <p:nvPr/>
          </p:nvGrpSpPr>
          <p:grpSpPr>
            <a:xfrm>
              <a:off x="1092157" y="4423355"/>
              <a:ext cx="998097" cy="998096"/>
              <a:chOff x="1139944" y="4142674"/>
              <a:chExt cx="998097" cy="998096"/>
            </a:xfrm>
          </p:grpSpPr>
          <p:sp>
            <p:nvSpPr>
              <p:cNvPr id="23" name="Oval 21">
                <a:extLst>
                  <a:ext uri="{FF2B5EF4-FFF2-40B4-BE49-F238E27FC236}">
                    <a16:creationId xmlns:a16="http://schemas.microsoft.com/office/drawing/2014/main" id="{D1A865D4-05DB-445C-9DAD-BCBED5C22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700000">
                <a:off x="1139945" y="4142673"/>
                <a:ext cx="998096" cy="998097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310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24" name="Freeform 12">
                <a:extLst>
                  <a:ext uri="{FF2B5EF4-FFF2-40B4-BE49-F238E27FC236}">
                    <a16:creationId xmlns:a16="http://schemas.microsoft.com/office/drawing/2014/main" id="{0DD10157-83FB-4CE4-9168-E4DF5CDFCDE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89046" y="4391526"/>
                <a:ext cx="680964" cy="415504"/>
              </a:xfrm>
              <a:custGeom>
                <a:avLst/>
                <a:gdLst>
                  <a:gd name="T0" fmla="*/ 152 w 400"/>
                  <a:gd name="T1" fmla="*/ 7 h 244"/>
                  <a:gd name="T2" fmla="*/ 127 w 400"/>
                  <a:gd name="T3" fmla="*/ 7 h 244"/>
                  <a:gd name="T4" fmla="*/ 0 w 400"/>
                  <a:gd name="T5" fmla="*/ 122 h 244"/>
                  <a:gd name="T6" fmla="*/ 127 w 400"/>
                  <a:gd name="T7" fmla="*/ 237 h 244"/>
                  <a:gd name="T8" fmla="*/ 152 w 400"/>
                  <a:gd name="T9" fmla="*/ 237 h 244"/>
                  <a:gd name="T10" fmla="*/ 152 w 400"/>
                  <a:gd name="T11" fmla="*/ 212 h 244"/>
                  <a:gd name="T12" fmla="*/ 53 w 400"/>
                  <a:gd name="T13" fmla="*/ 122 h 244"/>
                  <a:gd name="T14" fmla="*/ 152 w 400"/>
                  <a:gd name="T15" fmla="*/ 32 h 244"/>
                  <a:gd name="T16" fmla="*/ 152 w 400"/>
                  <a:gd name="T17" fmla="*/ 7 h 244"/>
                  <a:gd name="T18" fmla="*/ 272 w 400"/>
                  <a:gd name="T19" fmla="*/ 7 h 244"/>
                  <a:gd name="T20" fmla="*/ 248 w 400"/>
                  <a:gd name="T21" fmla="*/ 7 h 244"/>
                  <a:gd name="T22" fmla="*/ 248 w 400"/>
                  <a:gd name="T23" fmla="*/ 32 h 244"/>
                  <a:gd name="T24" fmla="*/ 347 w 400"/>
                  <a:gd name="T25" fmla="*/ 122 h 244"/>
                  <a:gd name="T26" fmla="*/ 248 w 400"/>
                  <a:gd name="T27" fmla="*/ 212 h 244"/>
                  <a:gd name="T28" fmla="*/ 248 w 400"/>
                  <a:gd name="T29" fmla="*/ 237 h 244"/>
                  <a:gd name="T30" fmla="*/ 272 w 400"/>
                  <a:gd name="T31" fmla="*/ 237 h 244"/>
                  <a:gd name="T32" fmla="*/ 400 w 400"/>
                  <a:gd name="T33" fmla="*/ 122 h 244"/>
                  <a:gd name="T34" fmla="*/ 272 w 400"/>
                  <a:gd name="T35" fmla="*/ 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0" h="244">
                    <a:moveTo>
                      <a:pt x="152" y="7"/>
                    </a:moveTo>
                    <a:cubicBezTo>
                      <a:pt x="145" y="0"/>
                      <a:pt x="135" y="0"/>
                      <a:pt x="127" y="7"/>
                    </a:cubicBezTo>
                    <a:cubicBezTo>
                      <a:pt x="0" y="122"/>
                      <a:pt x="0" y="122"/>
                      <a:pt x="0" y="122"/>
                    </a:cubicBezTo>
                    <a:cubicBezTo>
                      <a:pt x="127" y="237"/>
                      <a:pt x="127" y="237"/>
                      <a:pt x="127" y="237"/>
                    </a:cubicBezTo>
                    <a:cubicBezTo>
                      <a:pt x="135" y="244"/>
                      <a:pt x="145" y="244"/>
                      <a:pt x="152" y="237"/>
                    </a:cubicBezTo>
                    <a:cubicBezTo>
                      <a:pt x="159" y="230"/>
                      <a:pt x="159" y="219"/>
                      <a:pt x="152" y="212"/>
                    </a:cubicBezTo>
                    <a:cubicBezTo>
                      <a:pt x="53" y="122"/>
                      <a:pt x="53" y="122"/>
                      <a:pt x="53" y="122"/>
                    </a:cubicBezTo>
                    <a:cubicBezTo>
                      <a:pt x="152" y="32"/>
                      <a:pt x="152" y="32"/>
                      <a:pt x="152" y="32"/>
                    </a:cubicBezTo>
                    <a:cubicBezTo>
                      <a:pt x="159" y="25"/>
                      <a:pt x="159" y="14"/>
                      <a:pt x="152" y="7"/>
                    </a:cubicBezTo>
                    <a:close/>
                    <a:moveTo>
                      <a:pt x="272" y="7"/>
                    </a:moveTo>
                    <a:cubicBezTo>
                      <a:pt x="265" y="0"/>
                      <a:pt x="255" y="0"/>
                      <a:pt x="248" y="7"/>
                    </a:cubicBezTo>
                    <a:cubicBezTo>
                      <a:pt x="240" y="14"/>
                      <a:pt x="241" y="25"/>
                      <a:pt x="248" y="32"/>
                    </a:cubicBezTo>
                    <a:cubicBezTo>
                      <a:pt x="347" y="122"/>
                      <a:pt x="347" y="122"/>
                      <a:pt x="347" y="122"/>
                    </a:cubicBezTo>
                    <a:cubicBezTo>
                      <a:pt x="248" y="212"/>
                      <a:pt x="248" y="212"/>
                      <a:pt x="248" y="212"/>
                    </a:cubicBezTo>
                    <a:cubicBezTo>
                      <a:pt x="241" y="219"/>
                      <a:pt x="240" y="230"/>
                      <a:pt x="248" y="237"/>
                    </a:cubicBezTo>
                    <a:cubicBezTo>
                      <a:pt x="255" y="244"/>
                      <a:pt x="265" y="244"/>
                      <a:pt x="272" y="237"/>
                    </a:cubicBezTo>
                    <a:cubicBezTo>
                      <a:pt x="400" y="122"/>
                      <a:pt x="400" y="122"/>
                      <a:pt x="400" y="122"/>
                    </a:cubicBezTo>
                    <a:lnTo>
                      <a:pt x="272" y="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121682" tIns="60841" rIns="121682" bIns="6084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8F2FAAC3-92F9-4E16-B8B7-B321C2A12632}"/>
                </a:ext>
              </a:extLst>
            </p:cNvPr>
            <p:cNvGrpSpPr/>
            <p:nvPr/>
          </p:nvGrpSpPr>
          <p:grpSpPr>
            <a:xfrm>
              <a:off x="6380566" y="4419259"/>
              <a:ext cx="996056" cy="998097"/>
              <a:chOff x="6428353" y="4138578"/>
              <a:chExt cx="996056" cy="998097"/>
            </a:xfrm>
          </p:grpSpPr>
          <p:sp>
            <p:nvSpPr>
              <p:cNvPr id="21" name="Oval 24">
                <a:extLst>
                  <a:ext uri="{FF2B5EF4-FFF2-40B4-BE49-F238E27FC236}">
                    <a16:creationId xmlns:a16="http://schemas.microsoft.com/office/drawing/2014/main" id="{FC05CE75-EA9A-4247-8860-0B5C44A41D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700000">
                <a:off x="6427332" y="4139599"/>
                <a:ext cx="998097" cy="996056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3100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D0366CDD-9C20-47DD-8987-DA15067F2D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92426" y="4405915"/>
                <a:ext cx="476784" cy="475172"/>
              </a:xfrm>
              <a:custGeom>
                <a:avLst/>
                <a:gdLst>
                  <a:gd name="T0" fmla="*/ 287 w 316"/>
                  <a:gd name="T1" fmla="*/ 29 h 316"/>
                  <a:gd name="T2" fmla="*/ 236 w 316"/>
                  <a:gd name="T3" fmla="*/ 4 h 316"/>
                  <a:gd name="T4" fmla="*/ 135 w 316"/>
                  <a:gd name="T5" fmla="*/ 105 h 316"/>
                  <a:gd name="T6" fmla="*/ 20 w 316"/>
                  <a:gd name="T7" fmla="*/ 221 h 316"/>
                  <a:gd name="T8" fmla="*/ 0 w 316"/>
                  <a:gd name="T9" fmla="*/ 316 h 316"/>
                  <a:gd name="T10" fmla="*/ 95 w 316"/>
                  <a:gd name="T11" fmla="*/ 296 h 316"/>
                  <a:gd name="T12" fmla="*/ 210 w 316"/>
                  <a:gd name="T13" fmla="*/ 180 h 316"/>
                  <a:gd name="T14" fmla="*/ 312 w 316"/>
                  <a:gd name="T15" fmla="*/ 79 h 316"/>
                  <a:gd name="T16" fmla="*/ 287 w 316"/>
                  <a:gd name="T17" fmla="*/ 29 h 316"/>
                  <a:gd name="T18" fmla="*/ 89 w 316"/>
                  <a:gd name="T19" fmla="*/ 284 h 316"/>
                  <a:gd name="T20" fmla="*/ 57 w 316"/>
                  <a:gd name="T21" fmla="*/ 291 h 316"/>
                  <a:gd name="T22" fmla="*/ 43 w 316"/>
                  <a:gd name="T23" fmla="*/ 273 h 316"/>
                  <a:gd name="T24" fmla="*/ 24 w 316"/>
                  <a:gd name="T25" fmla="*/ 259 h 316"/>
                  <a:gd name="T26" fmla="*/ 31 w 316"/>
                  <a:gd name="T27" fmla="*/ 226 h 316"/>
                  <a:gd name="T28" fmla="*/ 41 w 316"/>
                  <a:gd name="T29" fmla="*/ 217 h 316"/>
                  <a:gd name="T30" fmla="*/ 78 w 316"/>
                  <a:gd name="T31" fmla="*/ 237 h 316"/>
                  <a:gd name="T32" fmla="*/ 99 w 316"/>
                  <a:gd name="T33" fmla="*/ 275 h 316"/>
                  <a:gd name="T34" fmla="*/ 89 w 316"/>
                  <a:gd name="T35" fmla="*/ 284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6" h="316">
                    <a:moveTo>
                      <a:pt x="287" y="29"/>
                    </a:moveTo>
                    <a:cubicBezTo>
                      <a:pt x="258" y="0"/>
                      <a:pt x="236" y="4"/>
                      <a:pt x="236" y="4"/>
                    </a:cubicBezTo>
                    <a:cubicBezTo>
                      <a:pt x="135" y="105"/>
                      <a:pt x="135" y="105"/>
                      <a:pt x="135" y="105"/>
                    </a:cubicBezTo>
                    <a:cubicBezTo>
                      <a:pt x="20" y="221"/>
                      <a:pt x="20" y="221"/>
                      <a:pt x="20" y="221"/>
                    </a:cubicBezTo>
                    <a:cubicBezTo>
                      <a:pt x="0" y="316"/>
                      <a:pt x="0" y="316"/>
                      <a:pt x="0" y="316"/>
                    </a:cubicBezTo>
                    <a:cubicBezTo>
                      <a:pt x="95" y="296"/>
                      <a:pt x="95" y="296"/>
                      <a:pt x="95" y="296"/>
                    </a:cubicBezTo>
                    <a:cubicBezTo>
                      <a:pt x="210" y="180"/>
                      <a:pt x="210" y="180"/>
                      <a:pt x="210" y="180"/>
                    </a:cubicBezTo>
                    <a:cubicBezTo>
                      <a:pt x="312" y="79"/>
                      <a:pt x="312" y="79"/>
                      <a:pt x="312" y="79"/>
                    </a:cubicBezTo>
                    <a:cubicBezTo>
                      <a:pt x="312" y="79"/>
                      <a:pt x="316" y="58"/>
                      <a:pt x="287" y="29"/>
                    </a:cubicBezTo>
                    <a:close/>
                    <a:moveTo>
                      <a:pt x="89" y="284"/>
                    </a:moveTo>
                    <a:cubicBezTo>
                      <a:pt x="57" y="291"/>
                      <a:pt x="57" y="291"/>
                      <a:pt x="57" y="291"/>
                    </a:cubicBezTo>
                    <a:cubicBezTo>
                      <a:pt x="54" y="285"/>
                      <a:pt x="50" y="280"/>
                      <a:pt x="43" y="273"/>
                    </a:cubicBezTo>
                    <a:cubicBezTo>
                      <a:pt x="36" y="266"/>
                      <a:pt x="30" y="262"/>
                      <a:pt x="24" y="259"/>
                    </a:cubicBezTo>
                    <a:cubicBezTo>
                      <a:pt x="31" y="226"/>
                      <a:pt x="31" y="226"/>
                      <a:pt x="31" y="226"/>
                    </a:cubicBezTo>
                    <a:cubicBezTo>
                      <a:pt x="41" y="217"/>
                      <a:pt x="41" y="217"/>
                      <a:pt x="41" y="217"/>
                    </a:cubicBezTo>
                    <a:cubicBezTo>
                      <a:pt x="41" y="217"/>
                      <a:pt x="58" y="217"/>
                      <a:pt x="78" y="237"/>
                    </a:cubicBezTo>
                    <a:cubicBezTo>
                      <a:pt x="98" y="257"/>
                      <a:pt x="99" y="275"/>
                      <a:pt x="99" y="275"/>
                    </a:cubicBezTo>
                    <a:lnTo>
                      <a:pt x="89" y="28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lIns="121682" tIns="60841" rIns="121682" bIns="6084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sp>
          <p:nvSpPr>
            <p:cNvPr id="13" name="文本框 36">
              <a:extLst>
                <a:ext uri="{FF2B5EF4-FFF2-40B4-BE49-F238E27FC236}">
                  <a16:creationId xmlns:a16="http://schemas.microsoft.com/office/drawing/2014/main" id="{6DCE0FD1-41FD-4556-9536-3FB8A8642F4B}"/>
                </a:ext>
              </a:extLst>
            </p:cNvPr>
            <p:cNvSpPr txBox="1"/>
            <p:nvPr/>
          </p:nvSpPr>
          <p:spPr>
            <a:xfrm>
              <a:off x="2179410" y="2443015"/>
              <a:ext cx="2029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14" name="Text Placeholder 32">
              <a:extLst>
                <a:ext uri="{FF2B5EF4-FFF2-40B4-BE49-F238E27FC236}">
                  <a16:creationId xmlns:a16="http://schemas.microsoft.com/office/drawing/2014/main" id="{96AF6D3B-C633-408B-B5A5-0829946FA50A}"/>
                </a:ext>
              </a:extLst>
            </p:cNvPr>
            <p:cNvSpPr txBox="1">
              <a:spLocks/>
            </p:cNvSpPr>
            <p:nvPr/>
          </p:nvSpPr>
          <p:spPr>
            <a:xfrm>
              <a:off x="2335627" y="2847579"/>
              <a:ext cx="3218008" cy="702445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  <p:sp>
          <p:nvSpPr>
            <p:cNvPr id="15" name="文本框 36">
              <a:extLst>
                <a:ext uri="{FF2B5EF4-FFF2-40B4-BE49-F238E27FC236}">
                  <a16:creationId xmlns:a16="http://schemas.microsoft.com/office/drawing/2014/main" id="{72C567F0-E13D-4736-A229-2F3F7BA77B42}"/>
                </a:ext>
              </a:extLst>
            </p:cNvPr>
            <p:cNvSpPr txBox="1"/>
            <p:nvPr/>
          </p:nvSpPr>
          <p:spPr>
            <a:xfrm>
              <a:off x="2179410" y="4493944"/>
              <a:ext cx="2029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16" name="Text Placeholder 32">
              <a:extLst>
                <a:ext uri="{FF2B5EF4-FFF2-40B4-BE49-F238E27FC236}">
                  <a16:creationId xmlns:a16="http://schemas.microsoft.com/office/drawing/2014/main" id="{3264BD6B-142D-42DE-8D9B-D59AD0C416C8}"/>
                </a:ext>
              </a:extLst>
            </p:cNvPr>
            <p:cNvSpPr txBox="1">
              <a:spLocks/>
            </p:cNvSpPr>
            <p:nvPr/>
          </p:nvSpPr>
          <p:spPr>
            <a:xfrm>
              <a:off x="2335627" y="4898508"/>
              <a:ext cx="3218008" cy="702445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  <p:sp>
          <p:nvSpPr>
            <p:cNvPr id="17" name="文本框 36">
              <a:extLst>
                <a:ext uri="{FF2B5EF4-FFF2-40B4-BE49-F238E27FC236}">
                  <a16:creationId xmlns:a16="http://schemas.microsoft.com/office/drawing/2014/main" id="{C62A495F-FE8C-4B95-AF85-734C48CB6A6D}"/>
                </a:ext>
              </a:extLst>
            </p:cNvPr>
            <p:cNvSpPr txBox="1"/>
            <p:nvPr/>
          </p:nvSpPr>
          <p:spPr>
            <a:xfrm>
              <a:off x="7557191" y="2443015"/>
              <a:ext cx="2029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18" name="Text Placeholder 32">
              <a:extLst>
                <a:ext uri="{FF2B5EF4-FFF2-40B4-BE49-F238E27FC236}">
                  <a16:creationId xmlns:a16="http://schemas.microsoft.com/office/drawing/2014/main" id="{D398859A-1777-46DC-8D2B-ADB59BCC23FD}"/>
                </a:ext>
              </a:extLst>
            </p:cNvPr>
            <p:cNvSpPr txBox="1">
              <a:spLocks/>
            </p:cNvSpPr>
            <p:nvPr/>
          </p:nvSpPr>
          <p:spPr>
            <a:xfrm>
              <a:off x="7713408" y="2847579"/>
              <a:ext cx="3218008" cy="702445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  <p:sp>
          <p:nvSpPr>
            <p:cNvPr id="19" name="文本框 36">
              <a:extLst>
                <a:ext uri="{FF2B5EF4-FFF2-40B4-BE49-F238E27FC236}">
                  <a16:creationId xmlns:a16="http://schemas.microsoft.com/office/drawing/2014/main" id="{0AC9998B-7800-4F24-AED8-E939754E5A6F}"/>
                </a:ext>
              </a:extLst>
            </p:cNvPr>
            <p:cNvSpPr txBox="1"/>
            <p:nvPr/>
          </p:nvSpPr>
          <p:spPr>
            <a:xfrm>
              <a:off x="7557191" y="4493944"/>
              <a:ext cx="2029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40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 YOUR TEXT </a:t>
              </a:r>
            </a:p>
          </p:txBody>
        </p:sp>
        <p:sp>
          <p:nvSpPr>
            <p:cNvPr id="20" name="Text Placeholder 32">
              <a:extLst>
                <a:ext uri="{FF2B5EF4-FFF2-40B4-BE49-F238E27FC236}">
                  <a16:creationId xmlns:a16="http://schemas.microsoft.com/office/drawing/2014/main" id="{19D13949-ABAA-4DE1-82F4-455A6ACD1D03}"/>
                </a:ext>
              </a:extLst>
            </p:cNvPr>
            <p:cNvSpPr txBox="1">
              <a:spLocks/>
            </p:cNvSpPr>
            <p:nvPr/>
          </p:nvSpPr>
          <p:spPr>
            <a:xfrm>
              <a:off x="7713408" y="4898508"/>
              <a:ext cx="3218008" cy="702445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None/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Lemon drops oat cake oat cake sugar plum. Jelly beans macaroon I love topping danish cake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5293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1104</Words>
  <Application>Microsoft Office PowerPoint</Application>
  <PresentationFormat>宽屏</PresentationFormat>
  <Paragraphs>172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Bebas Neue</vt:lpstr>
      <vt:lpstr>FontAwesome</vt:lpstr>
      <vt:lpstr>Gill Sans</vt:lpstr>
      <vt:lpstr>Lato</vt:lpstr>
      <vt:lpstr>MS PGothic</vt:lpstr>
      <vt:lpstr>STIXGeneral-Bold</vt:lpstr>
      <vt:lpstr>等线</vt:lpstr>
      <vt:lpstr>等线 Light</vt:lpstr>
      <vt:lpstr>微软雅黑</vt:lpstr>
      <vt:lpstr>微软雅黑 Light</vt:lpstr>
      <vt:lpstr>Arial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administator</dc:creator>
  <cp:lastModifiedBy>administator</cp:lastModifiedBy>
  <cp:revision>25</cp:revision>
  <dcterms:created xsi:type="dcterms:W3CDTF">2018-06-19T04:06:23Z</dcterms:created>
  <dcterms:modified xsi:type="dcterms:W3CDTF">2018-06-19T06:21:15Z</dcterms:modified>
</cp:coreProperties>
</file>

<file path=docProps/thumbnail.jpeg>
</file>